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Roboto Medium"/>
      <p:regular r:id="rId39"/>
      <p:bold r:id="rId40"/>
      <p:italic r:id="rId41"/>
      <p:boldItalic r:id="rId42"/>
    </p:embeddedFont>
    <p:embeddedFont>
      <p:font typeface="Arial Narrow"/>
      <p:regular r:id="rId43"/>
      <p:bold r:id="rId44"/>
      <p:italic r:id="rId45"/>
      <p:boldItalic r:id="rId46"/>
    </p:embeddedFont>
    <p:embeddedFont>
      <p:font typeface="Open Sans SemiBold"/>
      <p:regular r:id="rId47"/>
      <p:bold r:id="rId48"/>
      <p:italic r:id="rId49"/>
      <p:boldItalic r:id="rId50"/>
    </p:embeddedFont>
    <p:embeddedFont>
      <p:font typeface="Gill Sans"/>
      <p:regular r:id="rId51"/>
      <p:bold r:id="rId52"/>
    </p:embeddedFont>
    <p:embeddedFont>
      <p:font typeface="Open Sans Light"/>
      <p:regular r:id="rId53"/>
      <p:bold r:id="rId54"/>
      <p:italic r:id="rId55"/>
      <p:boldItalic r:id="rId56"/>
    </p:embeddedFont>
    <p:embeddedFont>
      <p:font typeface="Open Sans"/>
      <p:regular r:id="rId57"/>
      <p:bold r:id="rId58"/>
      <p:italic r:id="rId59"/>
      <p:boldItalic r:id="rId60"/>
    </p:embeddedFont>
    <p:embeddedFont>
      <p:font typeface="Century Gothic"/>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B839F6-68C0-4CD6-9CE2-A0DA04ED86E5}">
  <a:tblStyle styleId="{4BB839F6-68C0-4CD6-9CE2-A0DA04ED86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42" Type="http://schemas.openxmlformats.org/officeDocument/2006/relationships/font" Target="fonts/RobotoMedium-boldItalic.fntdata"/><Relationship Id="rId41" Type="http://schemas.openxmlformats.org/officeDocument/2006/relationships/font" Target="fonts/RobotoMedium-italic.fntdata"/><Relationship Id="rId44" Type="http://schemas.openxmlformats.org/officeDocument/2006/relationships/font" Target="fonts/ArialNarrow-bold.fntdata"/><Relationship Id="rId43" Type="http://schemas.openxmlformats.org/officeDocument/2006/relationships/font" Target="fonts/ArialNarrow-regular.fntdata"/><Relationship Id="rId46" Type="http://schemas.openxmlformats.org/officeDocument/2006/relationships/font" Target="fonts/ArialNarrow-boldItalic.fntdata"/><Relationship Id="rId45" Type="http://schemas.openxmlformats.org/officeDocument/2006/relationships/font" Target="fonts/ArialNarr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SemiBold-bold.fntdata"/><Relationship Id="rId47" Type="http://schemas.openxmlformats.org/officeDocument/2006/relationships/font" Target="fonts/OpenSansSemiBold-regular.fntdata"/><Relationship Id="rId49" Type="http://schemas.openxmlformats.org/officeDocument/2006/relationships/font" Target="fonts/OpenSans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regular.fntdata"/><Relationship Id="rId34" Type="http://schemas.openxmlformats.org/officeDocument/2006/relationships/slide" Target="slides/slide28.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RobotoMedium-regular.fntdata"/><Relationship Id="rId38" Type="http://schemas.openxmlformats.org/officeDocument/2006/relationships/font" Target="fonts/Roboto-boldItalic.fntdata"/><Relationship Id="rId62" Type="http://schemas.openxmlformats.org/officeDocument/2006/relationships/font" Target="fonts/CenturyGothic-bold.fntdata"/><Relationship Id="rId61" Type="http://schemas.openxmlformats.org/officeDocument/2006/relationships/font" Target="fonts/CenturyGothic-regular.fntdata"/><Relationship Id="rId20" Type="http://schemas.openxmlformats.org/officeDocument/2006/relationships/slide" Target="slides/slide14.xml"/><Relationship Id="rId64" Type="http://schemas.openxmlformats.org/officeDocument/2006/relationships/font" Target="fonts/CenturyGothic-boldItalic.fntdata"/><Relationship Id="rId63" Type="http://schemas.openxmlformats.org/officeDocument/2006/relationships/font" Target="fonts/CenturyGothic-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GillSans-regular.fntdata"/><Relationship Id="rId50" Type="http://schemas.openxmlformats.org/officeDocument/2006/relationships/font" Target="fonts/OpenSansSemiBold-boldItalic.fntdata"/><Relationship Id="rId53" Type="http://schemas.openxmlformats.org/officeDocument/2006/relationships/font" Target="fonts/OpenSansLight-regular.fntdata"/><Relationship Id="rId52" Type="http://schemas.openxmlformats.org/officeDocument/2006/relationships/font" Target="fonts/GillSans-bold.fntdata"/><Relationship Id="rId11" Type="http://schemas.openxmlformats.org/officeDocument/2006/relationships/slide" Target="slides/slide5.xml"/><Relationship Id="rId55" Type="http://schemas.openxmlformats.org/officeDocument/2006/relationships/font" Target="fonts/OpenSansLight-italic.fntdata"/><Relationship Id="rId10" Type="http://schemas.openxmlformats.org/officeDocument/2006/relationships/slide" Target="slides/slide4.xml"/><Relationship Id="rId54" Type="http://schemas.openxmlformats.org/officeDocument/2006/relationships/font" Target="fonts/OpenSansLight-bold.fntdata"/><Relationship Id="rId13" Type="http://schemas.openxmlformats.org/officeDocument/2006/relationships/slide" Target="slides/slide7.xml"/><Relationship Id="rId57" Type="http://schemas.openxmlformats.org/officeDocument/2006/relationships/font" Target="fonts/OpenSans-regular.fntdata"/><Relationship Id="rId12" Type="http://schemas.openxmlformats.org/officeDocument/2006/relationships/slide" Target="slides/slide6.xml"/><Relationship Id="rId56" Type="http://schemas.openxmlformats.org/officeDocument/2006/relationships/font" Target="fonts/OpenSansLight-boldItalic.fntdata"/><Relationship Id="rId15" Type="http://schemas.openxmlformats.org/officeDocument/2006/relationships/slide" Target="slides/slide9.xml"/><Relationship Id="rId59" Type="http://schemas.openxmlformats.org/officeDocument/2006/relationships/font" Target="fonts/OpenSans-italic.fntdata"/><Relationship Id="rId14" Type="http://schemas.openxmlformats.org/officeDocument/2006/relationships/slide" Target="slides/slide8.xml"/><Relationship Id="rId58"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content was created by Doug Moeckel with KASB for the initial leadership training all new redesign schools undergo in August of their plan year. The training content was adapted by the KSDE Redesign team for the purposes of this presentation.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aa1c59cb2b_0_1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aa1c59cb2b_0_1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relative advantage, you will also want to consider how you have addressed (or continue to address) the other elements.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a1c59cb2b_0_1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aa1c59cb2b_0_1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section will focus on how you engage staff in change. In this section, we will talk about the different types of individuals in an organization and the methods you will need to utilize in order to engage them in the change process.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a1c59cb2b_0_1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a1c59cb2b_0_1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aa1c59cb2b_0_1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aa1c59cb2b_0_1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aa1c59cb2b_0_2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aa1c59cb2b_0_2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aa1c59cb2b_0_2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aa1c59cb2b_0_2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a1c59cb2b_0_2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aa1c59cb2b_0_2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aa1c59cb2b_0_2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aa1c59cb2b_0_2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aa1c59cb2b_0_2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aa1c59cb2b_0_2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aa1c59cb2b_0_2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aa1c59cb2b_0_2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a1c59cb2b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aa1c59cb2b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aa1c59cb2b_0_2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aa1c59cb2b_0_2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last section focuses on order. Now that you know who you are leading and how to </a:t>
            </a:r>
            <a:r>
              <a:rPr lang="en"/>
              <a:t>communicate</a:t>
            </a:r>
            <a:r>
              <a:rPr lang="en"/>
              <a:t> effectively with them, you will need to also focus on how the process of change will be maintained. How will you ensure that change does not create chaos and confusion?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a1c59cb2b_0_2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aa1c59cb2b_0_2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aa1c59cb2b_0_2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aa1c59cb2b_0_2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aa1c59cb2b_0_2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aa1c59cb2b_0_2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aa1c59cb2b_0_2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aa1c59cb2b_0_2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aa1c59cb2b_0_1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aa1c59cb2b_0_1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aa1c59cb2b_0_2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aa1c59cb2b_0_2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aa1c59cb2b_0_25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7" name="Google Shape;507;gaa1c59cb2b_0_25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Culture, Communication, Order, Input</a:t>
            </a:r>
            <a:endParaRPr/>
          </a:p>
        </p:txBody>
      </p:sp>
      <p:sp>
        <p:nvSpPr>
          <p:cNvPr id="508" name="Google Shape;508;gaa1c59cb2b_0_25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aa1c59cb2b_0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aa1c59cb2b_0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a1c59cb2b_0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gaa1c59cb2b_0_3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Culture, Communication, Order, Input</a:t>
            </a:r>
            <a:endParaRPr/>
          </a:p>
          <a:p>
            <a:pPr indent="0" lvl="0" marL="0" rtl="0" algn="l">
              <a:spcBef>
                <a:spcPts val="0"/>
              </a:spcBef>
              <a:spcAft>
                <a:spcPts val="0"/>
              </a:spcAft>
              <a:buNone/>
            </a:pPr>
            <a:r>
              <a:rPr lang="en"/>
              <a:t>For the purposes of this presentation, we will focus on how you as a leader are </a:t>
            </a:r>
            <a:r>
              <a:rPr lang="en"/>
              <a:t>growing</a:t>
            </a:r>
            <a:r>
              <a:rPr lang="en"/>
              <a:t> your leadership capacity (i.e. modeling learning leadership) as it relates to CCOI. </a:t>
            </a:r>
            <a:endParaRPr/>
          </a:p>
        </p:txBody>
      </p:sp>
      <p:sp>
        <p:nvSpPr>
          <p:cNvPr id="287" name="Google Shape;287;gaa1c59cb2b_0_3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a1c59cb2b_0_1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a1c59cb2b_0_1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aa1c59cb2b_0_1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4" name="Google Shape;304;gaa1c59cb2b_0_15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KSDE Redesign defines ‘modeling learning leadership’ as ‘</a:t>
            </a:r>
            <a:r>
              <a:rPr lang="en"/>
              <a:t>Leaders continue to grow and learn through professional development and coaching. Leaders encourage staff and students to participate in decision-making, and they develop the leadership potential in others. Leaders model effective practice and work to build and maintain trust.’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that corresponds with ‘Empowering Leadership’. As you lead your school through the complex changes that come with Redesign, and the associated </a:t>
            </a:r>
            <a:r>
              <a:rPr lang="en"/>
              <a:t>adaptive</a:t>
            </a:r>
            <a:r>
              <a:rPr lang="en"/>
              <a:t> challenges’, you will want to model </a:t>
            </a:r>
            <a:r>
              <a:rPr lang="en"/>
              <a:t>learning</a:t>
            </a:r>
            <a:r>
              <a:rPr lang="en"/>
              <a:t> leadership by becoming an empowering leader.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dedication to empowering leadership will help you establish a strong </a:t>
            </a:r>
            <a:r>
              <a:rPr lang="en"/>
              <a:t>culture</a:t>
            </a:r>
            <a:r>
              <a:rPr lang="en"/>
              <a:t> that is ready and able to work through complex change. </a:t>
            </a:r>
            <a:endParaRPr/>
          </a:p>
          <a:p>
            <a:pPr indent="0" lvl="0" marL="0" rtl="0" algn="l">
              <a:spcBef>
                <a:spcPts val="0"/>
              </a:spcBef>
              <a:spcAft>
                <a:spcPts val="0"/>
              </a:spcAft>
              <a:buNone/>
            </a:pPr>
            <a:r>
              <a:rPr lang="en"/>
              <a:t> </a:t>
            </a:r>
            <a:endParaRPr/>
          </a:p>
        </p:txBody>
      </p:sp>
      <p:sp>
        <p:nvSpPr>
          <p:cNvPr id="305" name="Google Shape;305;gaa1c59cb2b_0_15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a1c59cb2b_0_1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a1c59cb2b_0_1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leader, your job is to establish strong messaging and feedback loops around the 4 Ps. Thinking about these four Ps will help you sustain a culture ready for change. As you move through the next three elements (communication, input, and order) don’t forget about how you are managing these 4 Ps.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a1c59cb2b_0_1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a1c59cb2b_0_1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a1c59cb2b_0_1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aa1c59cb2b_0_1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Messaging around change is critical to its success. Read through these reasons before moving on to the next slide.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a1c59cb2b_0_1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a1c59cb2b_0_1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important that you </a:t>
            </a:r>
            <a:r>
              <a:rPr lang="en"/>
              <a:t>consistently</a:t>
            </a:r>
            <a:r>
              <a:rPr lang="en"/>
              <a:t> communicate the relative advantage to stakeholders.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33" name="Shape 133"/>
        <p:cNvGrpSpPr/>
        <p:nvPr/>
      </p:nvGrpSpPr>
      <p:grpSpPr>
        <a:xfrm>
          <a:off x="0" y="0"/>
          <a:ext cx="0" cy="0"/>
          <a:chOff x="0" y="0"/>
          <a:chExt cx="0" cy="0"/>
        </a:xfrm>
      </p:grpSpPr>
      <p:sp>
        <p:nvSpPr>
          <p:cNvPr id="134" name="Google Shape;134;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8" name="Google Shape;138;p2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40" name="Shape 140"/>
        <p:cNvGrpSpPr/>
        <p:nvPr/>
      </p:nvGrpSpPr>
      <p:grpSpPr>
        <a:xfrm>
          <a:off x="0" y="0"/>
          <a:ext cx="0" cy="0"/>
          <a:chOff x="0" y="0"/>
          <a:chExt cx="0" cy="0"/>
        </a:xfrm>
      </p:grpSpPr>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2" name="Google Shape;142;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3" name="Google Shape;143;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45" name="Google Shape;145;p2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46" name="Google Shape;146;p2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47" name="Shape 147"/>
        <p:cNvGrpSpPr/>
        <p:nvPr/>
      </p:nvGrpSpPr>
      <p:grpSpPr>
        <a:xfrm>
          <a:off x="0" y="0"/>
          <a:ext cx="0" cy="0"/>
          <a:chOff x="0" y="0"/>
          <a:chExt cx="0" cy="0"/>
        </a:xfrm>
      </p:grpSpPr>
      <p:sp>
        <p:nvSpPr>
          <p:cNvPr id="148" name="Google Shape;148;p24"/>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4"/>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50" name="Google Shape;150;p2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54" name="Google Shape;154;p2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55" name="Google Shape;155;p24"/>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56" name="Shape 156"/>
        <p:cNvGrpSpPr/>
        <p:nvPr/>
      </p:nvGrpSpPr>
      <p:grpSpPr>
        <a:xfrm>
          <a:off x="0" y="0"/>
          <a:ext cx="0" cy="0"/>
          <a:chOff x="0" y="0"/>
          <a:chExt cx="0" cy="0"/>
        </a:xfrm>
      </p:grpSpPr>
      <p:sp>
        <p:nvSpPr>
          <p:cNvPr id="157" name="Google Shape;157;p2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58" name="Google Shape;158;p2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59" name="Google Shape;159;p2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60" name="Shape 160"/>
        <p:cNvGrpSpPr/>
        <p:nvPr/>
      </p:nvGrpSpPr>
      <p:grpSpPr>
        <a:xfrm>
          <a:off x="0" y="0"/>
          <a:ext cx="0" cy="0"/>
          <a:chOff x="0" y="0"/>
          <a:chExt cx="0" cy="0"/>
        </a:xfrm>
      </p:grpSpPr>
      <p:sp>
        <p:nvSpPr>
          <p:cNvPr id="161" name="Google Shape;161;p2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62" name="Google Shape;162;p2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67" name="Google Shape;167;p2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8" name="Google Shape;16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69" name="Google Shape;169;p2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0" name="Shape 170"/>
        <p:cNvGrpSpPr/>
        <p:nvPr/>
      </p:nvGrpSpPr>
      <p:grpSpPr>
        <a:xfrm>
          <a:off x="0" y="0"/>
          <a:ext cx="0" cy="0"/>
          <a:chOff x="0" y="0"/>
          <a:chExt cx="0" cy="0"/>
        </a:xfrm>
      </p:grpSpPr>
      <p:sp>
        <p:nvSpPr>
          <p:cNvPr id="171" name="Google Shape;171;p27"/>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2" name="Google Shape;172;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27"/>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7"/>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6" name="Shape 176"/>
        <p:cNvGrpSpPr/>
        <p:nvPr/>
      </p:nvGrpSpPr>
      <p:grpSpPr>
        <a:xfrm>
          <a:off x="0" y="0"/>
          <a:ext cx="0" cy="0"/>
          <a:chOff x="0" y="0"/>
          <a:chExt cx="0" cy="0"/>
        </a:xfrm>
      </p:grpSpPr>
      <p:sp>
        <p:nvSpPr>
          <p:cNvPr id="177" name="Google Shape;177;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81" name="Google Shape;181;p28"/>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82" name="Google Shape;182;p28"/>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28"/>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6" name="Google Shape;186;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88" name="Shape 188"/>
        <p:cNvGrpSpPr/>
        <p:nvPr/>
      </p:nvGrpSpPr>
      <p:grpSpPr>
        <a:xfrm>
          <a:off x="0" y="0"/>
          <a:ext cx="0" cy="0"/>
          <a:chOff x="0" y="0"/>
          <a:chExt cx="0" cy="0"/>
        </a:xfrm>
      </p:grpSpPr>
      <p:sp>
        <p:nvSpPr>
          <p:cNvPr id="189" name="Google Shape;189;p30"/>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0" name="Google Shape;190;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1" name="Google Shape;191;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2" name="Google Shape;192;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0"/>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94" name="Shape 194"/>
        <p:cNvGrpSpPr/>
        <p:nvPr/>
      </p:nvGrpSpPr>
      <p:grpSpPr>
        <a:xfrm>
          <a:off x="0" y="0"/>
          <a:ext cx="0" cy="0"/>
          <a:chOff x="0" y="0"/>
          <a:chExt cx="0" cy="0"/>
        </a:xfrm>
      </p:grpSpPr>
      <p:sp>
        <p:nvSpPr>
          <p:cNvPr id="195" name="Google Shape;195;p31"/>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hoto 2" showMasterSp="0">
  <p:cSld name="Title and Content with Photo 2">
    <p:spTree>
      <p:nvGrpSpPr>
        <p:cNvPr id="196" name="Shape 196"/>
        <p:cNvGrpSpPr/>
        <p:nvPr/>
      </p:nvGrpSpPr>
      <p:grpSpPr>
        <a:xfrm>
          <a:off x="0" y="0"/>
          <a:ext cx="0" cy="0"/>
          <a:chOff x="0" y="0"/>
          <a:chExt cx="0" cy="0"/>
        </a:xfrm>
      </p:grpSpPr>
      <p:pic>
        <p:nvPicPr>
          <p:cNvPr id="197" name="Google Shape;197;p32"/>
          <p:cNvPicPr preferRelativeResize="0"/>
          <p:nvPr/>
        </p:nvPicPr>
        <p:blipFill rotWithShape="1">
          <a:blip r:embed="rId2">
            <a:alphaModFix/>
          </a:blip>
          <a:srcRect b="338" l="15853" r="-7386" t="0"/>
          <a:stretch/>
        </p:blipFill>
        <p:spPr>
          <a:xfrm flipH="1">
            <a:off x="2057400" y="0"/>
            <a:ext cx="7086598" cy="5144828"/>
          </a:xfrm>
          <a:prstGeom prst="rect">
            <a:avLst/>
          </a:prstGeom>
          <a:noFill/>
          <a:ln>
            <a:noFill/>
          </a:ln>
        </p:spPr>
      </p:pic>
      <p:sp>
        <p:nvSpPr>
          <p:cNvPr id="198" name="Google Shape;198;p32"/>
          <p:cNvSpPr/>
          <p:nvPr/>
        </p:nvSpPr>
        <p:spPr>
          <a:xfrm>
            <a:off x="3574256"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9" name="Google Shape;199;p32"/>
          <p:cNvSpPr/>
          <p:nvPr/>
        </p:nvSpPr>
        <p:spPr>
          <a:xfrm>
            <a:off x="-71531" y="0"/>
            <a:ext cx="4678680" cy="5143500"/>
          </a:xfrm>
          <a:custGeom>
            <a:rect b="b" l="l" r="r" t="t"/>
            <a:pathLst>
              <a:path extrusionOk="0" h="6858000" w="623824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0" name="Google Shape;200;p32"/>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1" name="Google Shape;201;p32"/>
          <p:cNvSpPr txBox="1"/>
          <p:nvPr>
            <p:ph type="title"/>
          </p:nvPr>
        </p:nvSpPr>
        <p:spPr>
          <a:xfrm>
            <a:off x="360114" y="452377"/>
            <a:ext cx="32853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2" name="Google Shape;202;p32"/>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2"/>
          <p:cNvSpPr txBox="1"/>
          <p:nvPr>
            <p:ph idx="1" type="body"/>
          </p:nvPr>
        </p:nvSpPr>
        <p:spPr>
          <a:xfrm>
            <a:off x="359569" y="1145704"/>
            <a:ext cx="32841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04" name="Google Shape;204;p32"/>
          <p:cNvPicPr preferRelativeResize="0"/>
          <p:nvPr/>
        </p:nvPicPr>
        <p:blipFill rotWithShape="1">
          <a:blip r:embed="rId3">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3024">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c" showMasterSp="0">
  <p:cSld name="Title and Content 2c">
    <p:spTree>
      <p:nvGrpSpPr>
        <p:cNvPr id="205" name="Shape 205"/>
        <p:cNvGrpSpPr/>
        <p:nvPr/>
      </p:nvGrpSpPr>
      <p:grpSpPr>
        <a:xfrm>
          <a:off x="0" y="0"/>
          <a:ext cx="0" cy="0"/>
          <a:chOff x="0" y="0"/>
          <a:chExt cx="0" cy="0"/>
        </a:xfrm>
      </p:grpSpPr>
      <p:sp>
        <p:nvSpPr>
          <p:cNvPr id="206" name="Google Shape;206;p33"/>
          <p:cNvSpPr/>
          <p:nvPr/>
        </p:nvSpPr>
        <p:spPr>
          <a:xfrm>
            <a:off x="697968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7" name="Google Shape;207;p33"/>
          <p:cNvSpPr/>
          <p:nvPr/>
        </p:nvSpPr>
        <p:spPr>
          <a:xfrm>
            <a:off x="7458075" y="0"/>
            <a:ext cx="1684019" cy="5143500"/>
          </a:xfrm>
          <a:custGeom>
            <a:rect b="b" l="l" r="r" t="t"/>
            <a:pathLst>
              <a:path extrusionOk="0" h="6858000" w="2245359">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8" name="Google Shape;208;p33"/>
          <p:cNvSpPr txBox="1"/>
          <p:nvPr>
            <p:ph type="title"/>
          </p:nvPr>
        </p:nvSpPr>
        <p:spPr>
          <a:xfrm>
            <a:off x="360115" y="452377"/>
            <a:ext cx="66192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9" name="Google Shape;209;p33"/>
          <p:cNvSpPr txBox="1"/>
          <p:nvPr>
            <p:ph idx="1" type="body"/>
          </p:nvPr>
        </p:nvSpPr>
        <p:spPr>
          <a:xfrm>
            <a:off x="360114" y="1177460"/>
            <a:ext cx="3183000" cy="245400"/>
          </a:xfrm>
          <a:prstGeom prst="rect">
            <a:avLst/>
          </a:prstGeom>
          <a:noFill/>
          <a:ln>
            <a:noFill/>
          </a:ln>
        </p:spPr>
        <p:txBody>
          <a:bodyPr anchorCtr="0" anchor="t" bIns="0" lIns="0" spcFirstLastPara="1" rIns="0" wrap="square" tIns="0">
            <a:noAutofit/>
          </a:bodyPr>
          <a:lstStyle>
            <a:lvl1pPr indent="-228600" lvl="0" marL="457200" rtl="0" algn="l">
              <a:spcBef>
                <a:spcPts val="800"/>
              </a:spcBef>
              <a:spcAft>
                <a:spcPts val="0"/>
              </a:spcAft>
              <a:buSzPts val="1800"/>
              <a:buNone/>
              <a:defRPr b="1" sz="1800">
                <a:solidFill>
                  <a:srgbClr val="386EA4"/>
                </a:solidFill>
                <a:latin typeface="Calibri"/>
                <a:ea typeface="Calibri"/>
                <a:cs typeface="Calibri"/>
                <a:sym typeface="Calibri"/>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0" name="Google Shape;210;p33"/>
          <p:cNvSpPr txBox="1"/>
          <p:nvPr>
            <p:ph idx="2" type="body"/>
          </p:nvPr>
        </p:nvSpPr>
        <p:spPr>
          <a:xfrm>
            <a:off x="3799199" y="1177460"/>
            <a:ext cx="3180000" cy="245400"/>
          </a:xfrm>
          <a:prstGeom prst="rect">
            <a:avLst/>
          </a:prstGeom>
          <a:noFill/>
          <a:ln>
            <a:noFill/>
          </a:ln>
        </p:spPr>
        <p:txBody>
          <a:bodyPr anchorCtr="0" anchor="t" bIns="0" lIns="0" spcFirstLastPara="1" rIns="0" wrap="square" tIns="0">
            <a:noAutofit/>
          </a:bodyPr>
          <a:lstStyle>
            <a:lvl1pPr indent="-228600" lvl="0" marL="457200" rtl="0" algn="l">
              <a:spcBef>
                <a:spcPts val="800"/>
              </a:spcBef>
              <a:spcAft>
                <a:spcPts val="0"/>
              </a:spcAft>
              <a:buSzPts val="1800"/>
              <a:buNone/>
              <a:defRPr b="1" sz="1800">
                <a:solidFill>
                  <a:srgbClr val="386EA4"/>
                </a:solidFill>
                <a:latin typeface="Calibri"/>
                <a:ea typeface="Calibri"/>
                <a:cs typeface="Calibri"/>
                <a:sym typeface="Calibri"/>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1" name="Google Shape;211;p33"/>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33"/>
          <p:cNvSpPr txBox="1"/>
          <p:nvPr>
            <p:ph idx="3" type="body"/>
          </p:nvPr>
        </p:nvSpPr>
        <p:spPr>
          <a:xfrm>
            <a:off x="359569" y="1522960"/>
            <a:ext cx="3183900" cy="27633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3" name="Google Shape;213;p33"/>
          <p:cNvSpPr txBox="1"/>
          <p:nvPr>
            <p:ph idx="4" type="body"/>
          </p:nvPr>
        </p:nvSpPr>
        <p:spPr>
          <a:xfrm>
            <a:off x="3796189" y="1522960"/>
            <a:ext cx="3183900" cy="27633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14" name="Google Shape;214;p33"/>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a" showMasterSp="0">
  <p:cSld name="Title and Content 1a">
    <p:spTree>
      <p:nvGrpSpPr>
        <p:cNvPr id="215" name="Shape 215"/>
        <p:cNvGrpSpPr/>
        <p:nvPr/>
      </p:nvGrpSpPr>
      <p:grpSpPr>
        <a:xfrm>
          <a:off x="0" y="0"/>
          <a:ext cx="0" cy="0"/>
          <a:chOff x="0" y="0"/>
          <a:chExt cx="0" cy="0"/>
        </a:xfrm>
      </p:grpSpPr>
      <p:sp>
        <p:nvSpPr>
          <p:cNvPr id="216" name="Google Shape;216;p34"/>
          <p:cNvSpPr txBox="1"/>
          <p:nvPr>
            <p:ph type="title"/>
          </p:nvPr>
        </p:nvSpPr>
        <p:spPr>
          <a:xfrm>
            <a:off x="360114" y="452377"/>
            <a:ext cx="75264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4"/>
          <p:cNvSpPr txBox="1"/>
          <p:nvPr>
            <p:ph idx="1" type="body"/>
          </p:nvPr>
        </p:nvSpPr>
        <p:spPr>
          <a:xfrm>
            <a:off x="359569" y="1145704"/>
            <a:ext cx="75273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18" name="Google Shape;218;p34"/>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9" name="Google Shape;219;p34"/>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0" name="Google Shape;220;p34"/>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ith Photo 2" showMasterSp="0">
  <p:cSld name="Section Divider with Photo 2">
    <p:bg>
      <p:bgPr>
        <a:solidFill>
          <a:schemeClr val="lt1"/>
        </a:solidFill>
      </p:bgPr>
    </p:bg>
    <p:spTree>
      <p:nvGrpSpPr>
        <p:cNvPr id="221" name="Shape 221"/>
        <p:cNvGrpSpPr/>
        <p:nvPr/>
      </p:nvGrpSpPr>
      <p:grpSpPr>
        <a:xfrm>
          <a:off x="0" y="0"/>
          <a:ext cx="0" cy="0"/>
          <a:chOff x="0" y="0"/>
          <a:chExt cx="0" cy="0"/>
        </a:xfrm>
      </p:grpSpPr>
      <p:pic>
        <p:nvPicPr>
          <p:cNvPr id="222" name="Google Shape;222;p35"/>
          <p:cNvPicPr preferRelativeResize="0"/>
          <p:nvPr/>
        </p:nvPicPr>
        <p:blipFill rotWithShape="1">
          <a:blip r:embed="rId2">
            <a:alphaModFix/>
          </a:blip>
          <a:srcRect b="0" l="0" r="9706" t="0"/>
          <a:stretch/>
        </p:blipFill>
        <p:spPr>
          <a:xfrm>
            <a:off x="2171700" y="-6181"/>
            <a:ext cx="6972302" cy="5143500"/>
          </a:xfrm>
          <a:prstGeom prst="rect">
            <a:avLst/>
          </a:prstGeom>
          <a:noFill/>
          <a:ln>
            <a:noFill/>
          </a:ln>
        </p:spPr>
      </p:pic>
      <p:sp>
        <p:nvSpPr>
          <p:cNvPr id="223" name="Google Shape;223;p35"/>
          <p:cNvSpPr/>
          <p:nvPr/>
        </p:nvSpPr>
        <p:spPr>
          <a:xfrm>
            <a:off x="0" y="0"/>
            <a:ext cx="4221480" cy="5143500"/>
          </a:xfrm>
          <a:custGeom>
            <a:rect b="b" l="l" r="r" t="t"/>
            <a:pathLst>
              <a:path extrusionOk="0" h="6858000" w="562864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4" name="Google Shape;224;p35"/>
          <p:cNvSpPr/>
          <p:nvPr/>
        </p:nvSpPr>
        <p:spPr>
          <a:xfrm>
            <a:off x="316001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5" name="Google Shape;225;p35"/>
          <p:cNvSpPr txBox="1"/>
          <p:nvPr>
            <p:ph type="title"/>
          </p:nvPr>
        </p:nvSpPr>
        <p:spPr>
          <a:xfrm>
            <a:off x="374651" y="2057400"/>
            <a:ext cx="3029100" cy="10287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35"/>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7" name="Google Shape;227;p35"/>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35"/>
          <p:cNvPicPr preferRelativeResize="0"/>
          <p:nvPr/>
        </p:nvPicPr>
        <p:blipFill rotWithShape="1">
          <a:blip r:embed="rId3">
            <a:alphaModFix/>
          </a:blip>
          <a:srcRect b="0" l="0" r="0" t="0"/>
          <a:stretch/>
        </p:blipFill>
        <p:spPr>
          <a:xfrm>
            <a:off x="374651" y="4483024"/>
            <a:ext cx="2400300" cy="261581"/>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hoto 3" showMasterSp="0">
  <p:cSld name="Title and Content with Photo 3">
    <p:spTree>
      <p:nvGrpSpPr>
        <p:cNvPr id="229" name="Shape 229"/>
        <p:cNvGrpSpPr/>
        <p:nvPr/>
      </p:nvGrpSpPr>
      <p:grpSpPr>
        <a:xfrm>
          <a:off x="0" y="0"/>
          <a:ext cx="0" cy="0"/>
          <a:chOff x="0" y="0"/>
          <a:chExt cx="0" cy="0"/>
        </a:xfrm>
      </p:grpSpPr>
      <p:pic>
        <p:nvPicPr>
          <p:cNvPr id="230" name="Google Shape;230;p36"/>
          <p:cNvPicPr preferRelativeResize="0"/>
          <p:nvPr/>
        </p:nvPicPr>
        <p:blipFill rotWithShape="1">
          <a:blip r:embed="rId2">
            <a:alphaModFix/>
          </a:blip>
          <a:srcRect b="0" l="0" r="0" t="1312"/>
          <a:stretch/>
        </p:blipFill>
        <p:spPr>
          <a:xfrm>
            <a:off x="3200400" y="-1"/>
            <a:ext cx="5943599" cy="5145270"/>
          </a:xfrm>
          <a:prstGeom prst="rect">
            <a:avLst/>
          </a:prstGeom>
          <a:noFill/>
          <a:ln>
            <a:noFill/>
          </a:ln>
        </p:spPr>
      </p:pic>
      <p:sp>
        <p:nvSpPr>
          <p:cNvPr id="231" name="Google Shape;231;p36"/>
          <p:cNvSpPr/>
          <p:nvPr/>
        </p:nvSpPr>
        <p:spPr>
          <a:xfrm>
            <a:off x="3574256"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2" name="Google Shape;232;p36"/>
          <p:cNvSpPr/>
          <p:nvPr/>
        </p:nvSpPr>
        <p:spPr>
          <a:xfrm>
            <a:off x="-71531" y="0"/>
            <a:ext cx="4678680" cy="5143500"/>
          </a:xfrm>
          <a:custGeom>
            <a:rect b="b" l="l" r="r" t="t"/>
            <a:pathLst>
              <a:path extrusionOk="0" h="6858000" w="623824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3" name="Google Shape;233;p36"/>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4" name="Google Shape;234;p36"/>
          <p:cNvSpPr txBox="1"/>
          <p:nvPr>
            <p:ph type="title"/>
          </p:nvPr>
        </p:nvSpPr>
        <p:spPr>
          <a:xfrm>
            <a:off x="360114" y="452377"/>
            <a:ext cx="32853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5" name="Google Shape;235;p36"/>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txBox="1"/>
          <p:nvPr>
            <p:ph idx="1" type="body"/>
          </p:nvPr>
        </p:nvSpPr>
        <p:spPr>
          <a:xfrm>
            <a:off x="359569" y="1145704"/>
            <a:ext cx="32841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37" name="Google Shape;237;p36"/>
          <p:cNvPicPr preferRelativeResize="0"/>
          <p:nvPr/>
        </p:nvPicPr>
        <p:blipFill rotWithShape="1">
          <a:blip r:embed="rId3">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3024">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b" showMasterSp="0">
  <p:cSld name="Title and Content 1b">
    <p:spTree>
      <p:nvGrpSpPr>
        <p:cNvPr id="238" name="Shape 238"/>
        <p:cNvGrpSpPr/>
        <p:nvPr/>
      </p:nvGrpSpPr>
      <p:grpSpPr>
        <a:xfrm>
          <a:off x="0" y="0"/>
          <a:ext cx="0" cy="0"/>
          <a:chOff x="0" y="0"/>
          <a:chExt cx="0" cy="0"/>
        </a:xfrm>
      </p:grpSpPr>
      <p:sp>
        <p:nvSpPr>
          <p:cNvPr id="239" name="Google Shape;239;p37"/>
          <p:cNvSpPr/>
          <p:nvPr/>
        </p:nvSpPr>
        <p:spPr>
          <a:xfrm>
            <a:off x="697968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0" name="Google Shape;240;p37"/>
          <p:cNvSpPr/>
          <p:nvPr/>
        </p:nvSpPr>
        <p:spPr>
          <a:xfrm>
            <a:off x="0" y="0"/>
            <a:ext cx="8077200" cy="5143500"/>
          </a:xfrm>
          <a:custGeom>
            <a:rect b="b" l="l" r="r" t="t"/>
            <a:pathLst>
              <a:path extrusionOk="0" h="6858000" w="10769600">
                <a:moveTo>
                  <a:pt x="9104894" y="0"/>
                </a:moveTo>
                <a:lnTo>
                  <a:pt x="0" y="0"/>
                </a:lnTo>
                <a:lnTo>
                  <a:pt x="0" y="6858000"/>
                </a:lnTo>
                <a:lnTo>
                  <a:pt x="9104894" y="6858000"/>
                </a:lnTo>
                <a:lnTo>
                  <a:pt x="10769103" y="3429005"/>
                </a:lnTo>
                <a:lnTo>
                  <a:pt x="910489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1" name="Google Shape;241;p37"/>
          <p:cNvSpPr/>
          <p:nvPr/>
        </p:nvSpPr>
        <p:spPr>
          <a:xfrm>
            <a:off x="7458075" y="0"/>
            <a:ext cx="1684019" cy="5143500"/>
          </a:xfrm>
          <a:custGeom>
            <a:rect b="b" l="l" r="r" t="t"/>
            <a:pathLst>
              <a:path extrusionOk="0" h="6858000" w="2245359">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2" name="Google Shape;242;p37"/>
          <p:cNvSpPr txBox="1"/>
          <p:nvPr>
            <p:ph type="title"/>
          </p:nvPr>
        </p:nvSpPr>
        <p:spPr>
          <a:xfrm>
            <a:off x="360115" y="452377"/>
            <a:ext cx="66192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3" name="Google Shape;243;p37"/>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4" name="Google Shape;244;p37"/>
          <p:cNvSpPr txBox="1"/>
          <p:nvPr>
            <p:ph idx="1" type="body"/>
          </p:nvPr>
        </p:nvSpPr>
        <p:spPr>
          <a:xfrm>
            <a:off x="359569" y="1145704"/>
            <a:ext cx="66267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45" name="Google Shape;245;p37"/>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6" name="Shape 246"/>
        <p:cNvGrpSpPr/>
        <p:nvPr/>
      </p:nvGrpSpPr>
      <p:grpSpPr>
        <a:xfrm>
          <a:off x="0" y="0"/>
          <a:ext cx="0" cy="0"/>
          <a:chOff x="0" y="0"/>
          <a:chExt cx="0" cy="0"/>
        </a:xfrm>
      </p:grpSpPr>
      <p:sp>
        <p:nvSpPr>
          <p:cNvPr id="247" name="Google Shape;247;p3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8" name="Google Shape;248;p3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49" name="Google Shape;249;p3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250" name="Shape 250"/>
        <p:cNvGrpSpPr/>
        <p:nvPr/>
      </p:nvGrpSpPr>
      <p:grpSpPr>
        <a:xfrm>
          <a:off x="0" y="0"/>
          <a:ext cx="0" cy="0"/>
          <a:chOff x="0" y="0"/>
          <a:chExt cx="0" cy="0"/>
        </a:xfrm>
      </p:grpSpPr>
      <p:sp>
        <p:nvSpPr>
          <p:cNvPr id="251" name="Google Shape;251;p39"/>
          <p:cNvSpPr txBox="1"/>
          <p:nvPr>
            <p:ph type="title"/>
          </p:nvPr>
        </p:nvSpPr>
        <p:spPr>
          <a:xfrm>
            <a:off x="685800" y="457200"/>
            <a:ext cx="77724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3300"/>
              <a:buNone/>
              <a:defRPr sz="40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252" name="Google Shape;252;p39"/>
          <p:cNvSpPr txBox="1"/>
          <p:nvPr>
            <p:ph idx="12" type="sldNum"/>
          </p:nvPr>
        </p:nvSpPr>
        <p:spPr>
          <a:xfrm>
            <a:off x="7543800" y="4821174"/>
            <a:ext cx="1524000" cy="205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a:solidFill>
                  <a:schemeClr val="lt1"/>
                </a:solidFill>
                <a:latin typeface="Calibri"/>
                <a:ea typeface="Calibri"/>
                <a:cs typeface="Calibri"/>
                <a:sym typeface="Calibri"/>
              </a:defRPr>
            </a:lvl1pPr>
            <a:lvl2pPr indent="0" lvl="1" marL="0" marR="0" rtl="0" algn="l">
              <a:spcBef>
                <a:spcPts val="0"/>
              </a:spcBef>
              <a:spcAft>
                <a:spcPts val="0"/>
              </a:spcAft>
              <a:buNone/>
              <a:defRPr b="1" i="0" sz="1200">
                <a:solidFill>
                  <a:schemeClr val="lt1"/>
                </a:solidFill>
                <a:latin typeface="Calibri"/>
                <a:ea typeface="Calibri"/>
                <a:cs typeface="Calibri"/>
                <a:sym typeface="Calibri"/>
              </a:defRPr>
            </a:lvl2pPr>
            <a:lvl3pPr indent="0" lvl="2" marL="0" marR="0" rtl="0" algn="l">
              <a:spcBef>
                <a:spcPts val="0"/>
              </a:spcBef>
              <a:spcAft>
                <a:spcPts val="0"/>
              </a:spcAft>
              <a:buNone/>
              <a:defRPr b="1" i="0" sz="1200">
                <a:solidFill>
                  <a:schemeClr val="lt1"/>
                </a:solidFill>
                <a:latin typeface="Calibri"/>
                <a:ea typeface="Calibri"/>
                <a:cs typeface="Calibri"/>
                <a:sym typeface="Calibri"/>
              </a:defRPr>
            </a:lvl3pPr>
            <a:lvl4pPr indent="0" lvl="3" marL="0" marR="0" rtl="0" algn="l">
              <a:spcBef>
                <a:spcPts val="0"/>
              </a:spcBef>
              <a:spcAft>
                <a:spcPts val="0"/>
              </a:spcAft>
              <a:buNone/>
              <a:defRPr b="1" i="0" sz="1200">
                <a:solidFill>
                  <a:schemeClr val="lt1"/>
                </a:solidFill>
                <a:latin typeface="Calibri"/>
                <a:ea typeface="Calibri"/>
                <a:cs typeface="Calibri"/>
                <a:sym typeface="Calibri"/>
              </a:defRPr>
            </a:lvl4pPr>
            <a:lvl5pPr indent="0" lvl="4" marL="0" marR="0" rtl="0" algn="l">
              <a:spcBef>
                <a:spcPts val="0"/>
              </a:spcBef>
              <a:spcAft>
                <a:spcPts val="0"/>
              </a:spcAft>
              <a:buNone/>
              <a:defRPr b="1" i="0" sz="1200">
                <a:solidFill>
                  <a:schemeClr val="lt1"/>
                </a:solidFill>
                <a:latin typeface="Calibri"/>
                <a:ea typeface="Calibri"/>
                <a:cs typeface="Calibri"/>
                <a:sym typeface="Calibri"/>
              </a:defRPr>
            </a:lvl5pPr>
            <a:lvl6pPr indent="0" lvl="5" marL="0" marR="0" rtl="0" algn="l">
              <a:spcBef>
                <a:spcPts val="0"/>
              </a:spcBef>
              <a:spcAft>
                <a:spcPts val="0"/>
              </a:spcAft>
              <a:buNone/>
              <a:defRPr b="1" i="0" sz="1200">
                <a:solidFill>
                  <a:schemeClr val="lt1"/>
                </a:solidFill>
                <a:latin typeface="Calibri"/>
                <a:ea typeface="Calibri"/>
                <a:cs typeface="Calibri"/>
                <a:sym typeface="Calibri"/>
              </a:defRPr>
            </a:lvl6pPr>
            <a:lvl7pPr indent="0" lvl="6" marL="0" marR="0" rtl="0" algn="l">
              <a:spcBef>
                <a:spcPts val="0"/>
              </a:spcBef>
              <a:spcAft>
                <a:spcPts val="0"/>
              </a:spcAft>
              <a:buNone/>
              <a:defRPr b="1" i="0" sz="1200">
                <a:solidFill>
                  <a:schemeClr val="lt1"/>
                </a:solidFill>
                <a:latin typeface="Calibri"/>
                <a:ea typeface="Calibri"/>
                <a:cs typeface="Calibri"/>
                <a:sym typeface="Calibri"/>
              </a:defRPr>
            </a:lvl7pPr>
            <a:lvl8pPr indent="0" lvl="7" marL="0" marR="0" rtl="0" algn="l">
              <a:spcBef>
                <a:spcPts val="0"/>
              </a:spcBef>
              <a:spcAft>
                <a:spcPts val="0"/>
              </a:spcAft>
              <a:buNone/>
              <a:defRPr b="1" i="0" sz="1200">
                <a:solidFill>
                  <a:schemeClr val="lt1"/>
                </a:solidFill>
                <a:latin typeface="Calibri"/>
                <a:ea typeface="Calibri"/>
                <a:cs typeface="Calibri"/>
                <a:sym typeface="Calibri"/>
              </a:defRPr>
            </a:lvl8pPr>
            <a:lvl9pPr indent="0" lvl="8" marL="0" marR="0" rtl="0" algn="l">
              <a:spcBef>
                <a:spcPts val="0"/>
              </a:spcBef>
              <a:spcAft>
                <a:spcPts val="0"/>
              </a:spcAft>
              <a:buNone/>
              <a:defRPr b="1" i="0"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showMasterSp="0" type="txAndObj">
  <p:cSld name="TEXT_AND_OBJECT">
    <p:spTree>
      <p:nvGrpSpPr>
        <p:cNvPr id="253" name="Shape 253"/>
        <p:cNvGrpSpPr/>
        <p:nvPr/>
      </p:nvGrpSpPr>
      <p:grpSpPr>
        <a:xfrm>
          <a:off x="0" y="0"/>
          <a:ext cx="0" cy="0"/>
          <a:chOff x="0" y="0"/>
          <a:chExt cx="0" cy="0"/>
        </a:xfrm>
      </p:grpSpPr>
      <p:sp>
        <p:nvSpPr>
          <p:cNvPr id="254" name="Google Shape;254;p40"/>
          <p:cNvSpPr txBox="1"/>
          <p:nvPr>
            <p:ph type="title"/>
          </p:nvPr>
        </p:nvSpPr>
        <p:spPr>
          <a:xfrm>
            <a:off x="685800" y="457200"/>
            <a:ext cx="77724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33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255" name="Google Shape;255;p40"/>
          <p:cNvSpPr txBox="1"/>
          <p:nvPr>
            <p:ph idx="1" type="body"/>
          </p:nvPr>
        </p:nvSpPr>
        <p:spPr>
          <a:xfrm>
            <a:off x="685800" y="1485900"/>
            <a:ext cx="3810000" cy="308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6" name="Google Shape;256;p40"/>
          <p:cNvSpPr txBox="1"/>
          <p:nvPr>
            <p:ph idx="2" type="body"/>
          </p:nvPr>
        </p:nvSpPr>
        <p:spPr>
          <a:xfrm>
            <a:off x="4648200" y="1485900"/>
            <a:ext cx="3810000" cy="308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7" name="Google Shape;257;p40"/>
          <p:cNvSpPr txBox="1"/>
          <p:nvPr>
            <p:ph idx="12" type="sldNum"/>
          </p:nvPr>
        </p:nvSpPr>
        <p:spPr>
          <a:xfrm>
            <a:off x="7543800" y="4821174"/>
            <a:ext cx="1524000" cy="205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a:solidFill>
                  <a:schemeClr val="lt1"/>
                </a:solidFill>
                <a:latin typeface="Calibri"/>
                <a:ea typeface="Calibri"/>
                <a:cs typeface="Calibri"/>
                <a:sym typeface="Calibri"/>
              </a:defRPr>
            </a:lvl1pPr>
            <a:lvl2pPr indent="0" lvl="1" marL="0" marR="0" rtl="0" algn="l">
              <a:spcBef>
                <a:spcPts val="0"/>
              </a:spcBef>
              <a:spcAft>
                <a:spcPts val="0"/>
              </a:spcAft>
              <a:buNone/>
              <a:defRPr b="1" i="0" sz="1200">
                <a:solidFill>
                  <a:schemeClr val="lt1"/>
                </a:solidFill>
                <a:latin typeface="Calibri"/>
                <a:ea typeface="Calibri"/>
                <a:cs typeface="Calibri"/>
                <a:sym typeface="Calibri"/>
              </a:defRPr>
            </a:lvl2pPr>
            <a:lvl3pPr indent="0" lvl="2" marL="0" marR="0" rtl="0" algn="l">
              <a:spcBef>
                <a:spcPts val="0"/>
              </a:spcBef>
              <a:spcAft>
                <a:spcPts val="0"/>
              </a:spcAft>
              <a:buNone/>
              <a:defRPr b="1" i="0" sz="1200">
                <a:solidFill>
                  <a:schemeClr val="lt1"/>
                </a:solidFill>
                <a:latin typeface="Calibri"/>
                <a:ea typeface="Calibri"/>
                <a:cs typeface="Calibri"/>
                <a:sym typeface="Calibri"/>
              </a:defRPr>
            </a:lvl3pPr>
            <a:lvl4pPr indent="0" lvl="3" marL="0" marR="0" rtl="0" algn="l">
              <a:spcBef>
                <a:spcPts val="0"/>
              </a:spcBef>
              <a:spcAft>
                <a:spcPts val="0"/>
              </a:spcAft>
              <a:buNone/>
              <a:defRPr b="1" i="0" sz="1200">
                <a:solidFill>
                  <a:schemeClr val="lt1"/>
                </a:solidFill>
                <a:latin typeface="Calibri"/>
                <a:ea typeface="Calibri"/>
                <a:cs typeface="Calibri"/>
                <a:sym typeface="Calibri"/>
              </a:defRPr>
            </a:lvl4pPr>
            <a:lvl5pPr indent="0" lvl="4" marL="0" marR="0" rtl="0" algn="l">
              <a:spcBef>
                <a:spcPts val="0"/>
              </a:spcBef>
              <a:spcAft>
                <a:spcPts val="0"/>
              </a:spcAft>
              <a:buNone/>
              <a:defRPr b="1" i="0" sz="1200">
                <a:solidFill>
                  <a:schemeClr val="lt1"/>
                </a:solidFill>
                <a:latin typeface="Calibri"/>
                <a:ea typeface="Calibri"/>
                <a:cs typeface="Calibri"/>
                <a:sym typeface="Calibri"/>
              </a:defRPr>
            </a:lvl5pPr>
            <a:lvl6pPr indent="0" lvl="5" marL="0" marR="0" rtl="0" algn="l">
              <a:spcBef>
                <a:spcPts val="0"/>
              </a:spcBef>
              <a:spcAft>
                <a:spcPts val="0"/>
              </a:spcAft>
              <a:buNone/>
              <a:defRPr b="1" i="0" sz="1200">
                <a:solidFill>
                  <a:schemeClr val="lt1"/>
                </a:solidFill>
                <a:latin typeface="Calibri"/>
                <a:ea typeface="Calibri"/>
                <a:cs typeface="Calibri"/>
                <a:sym typeface="Calibri"/>
              </a:defRPr>
            </a:lvl6pPr>
            <a:lvl7pPr indent="0" lvl="6" marL="0" marR="0" rtl="0" algn="l">
              <a:spcBef>
                <a:spcPts val="0"/>
              </a:spcBef>
              <a:spcAft>
                <a:spcPts val="0"/>
              </a:spcAft>
              <a:buNone/>
              <a:defRPr b="1" i="0" sz="1200">
                <a:solidFill>
                  <a:schemeClr val="lt1"/>
                </a:solidFill>
                <a:latin typeface="Calibri"/>
                <a:ea typeface="Calibri"/>
                <a:cs typeface="Calibri"/>
                <a:sym typeface="Calibri"/>
              </a:defRPr>
            </a:lvl7pPr>
            <a:lvl8pPr indent="0" lvl="7" marL="0" marR="0" rtl="0" algn="l">
              <a:spcBef>
                <a:spcPts val="0"/>
              </a:spcBef>
              <a:spcAft>
                <a:spcPts val="0"/>
              </a:spcAft>
              <a:buNone/>
              <a:defRPr b="1" i="0" sz="1200">
                <a:solidFill>
                  <a:schemeClr val="lt1"/>
                </a:solidFill>
                <a:latin typeface="Calibri"/>
                <a:ea typeface="Calibri"/>
                <a:cs typeface="Calibri"/>
                <a:sym typeface="Calibri"/>
              </a:defRPr>
            </a:lvl8pPr>
            <a:lvl9pPr indent="0" lvl="8" marL="0" marR="0" rtl="0" algn="l">
              <a:spcBef>
                <a:spcPts val="0"/>
              </a:spcBef>
              <a:spcAft>
                <a:spcPts val="0"/>
              </a:spcAft>
              <a:buNone/>
              <a:defRPr b="1" i="0"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258" name="Shape 258"/>
        <p:cNvGrpSpPr/>
        <p:nvPr/>
      </p:nvGrpSpPr>
      <p:grpSpPr>
        <a:xfrm>
          <a:off x="0" y="0"/>
          <a:ext cx="0" cy="0"/>
          <a:chOff x="0" y="0"/>
          <a:chExt cx="0" cy="0"/>
        </a:xfrm>
      </p:grpSpPr>
      <p:sp>
        <p:nvSpPr>
          <p:cNvPr id="259" name="Google Shape;259;p41"/>
          <p:cNvSpPr txBox="1"/>
          <p:nvPr>
            <p:ph idx="1" type="body"/>
          </p:nvPr>
        </p:nvSpPr>
        <p:spPr>
          <a:xfrm>
            <a:off x="685800" y="457200"/>
            <a:ext cx="77724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0" name="Google Shape;260;p41"/>
          <p:cNvSpPr txBox="1"/>
          <p:nvPr>
            <p:ph idx="12" type="sldNum"/>
          </p:nvPr>
        </p:nvSpPr>
        <p:spPr>
          <a:xfrm>
            <a:off x="7543800" y="4821174"/>
            <a:ext cx="1524000" cy="205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a:solidFill>
                  <a:schemeClr val="lt1"/>
                </a:solidFill>
                <a:latin typeface="Calibri"/>
                <a:ea typeface="Calibri"/>
                <a:cs typeface="Calibri"/>
                <a:sym typeface="Calibri"/>
              </a:defRPr>
            </a:lvl1pPr>
            <a:lvl2pPr indent="0" lvl="1" marL="0" marR="0" rtl="0" algn="l">
              <a:spcBef>
                <a:spcPts val="0"/>
              </a:spcBef>
              <a:spcAft>
                <a:spcPts val="0"/>
              </a:spcAft>
              <a:buNone/>
              <a:defRPr b="1" i="0" sz="1200">
                <a:solidFill>
                  <a:schemeClr val="lt1"/>
                </a:solidFill>
                <a:latin typeface="Calibri"/>
                <a:ea typeface="Calibri"/>
                <a:cs typeface="Calibri"/>
                <a:sym typeface="Calibri"/>
              </a:defRPr>
            </a:lvl2pPr>
            <a:lvl3pPr indent="0" lvl="2" marL="0" marR="0" rtl="0" algn="l">
              <a:spcBef>
                <a:spcPts val="0"/>
              </a:spcBef>
              <a:spcAft>
                <a:spcPts val="0"/>
              </a:spcAft>
              <a:buNone/>
              <a:defRPr b="1" i="0" sz="1200">
                <a:solidFill>
                  <a:schemeClr val="lt1"/>
                </a:solidFill>
                <a:latin typeface="Calibri"/>
                <a:ea typeface="Calibri"/>
                <a:cs typeface="Calibri"/>
                <a:sym typeface="Calibri"/>
              </a:defRPr>
            </a:lvl3pPr>
            <a:lvl4pPr indent="0" lvl="3" marL="0" marR="0" rtl="0" algn="l">
              <a:spcBef>
                <a:spcPts val="0"/>
              </a:spcBef>
              <a:spcAft>
                <a:spcPts val="0"/>
              </a:spcAft>
              <a:buNone/>
              <a:defRPr b="1" i="0" sz="1200">
                <a:solidFill>
                  <a:schemeClr val="lt1"/>
                </a:solidFill>
                <a:latin typeface="Calibri"/>
                <a:ea typeface="Calibri"/>
                <a:cs typeface="Calibri"/>
                <a:sym typeface="Calibri"/>
              </a:defRPr>
            </a:lvl4pPr>
            <a:lvl5pPr indent="0" lvl="4" marL="0" marR="0" rtl="0" algn="l">
              <a:spcBef>
                <a:spcPts val="0"/>
              </a:spcBef>
              <a:spcAft>
                <a:spcPts val="0"/>
              </a:spcAft>
              <a:buNone/>
              <a:defRPr b="1" i="0" sz="1200">
                <a:solidFill>
                  <a:schemeClr val="lt1"/>
                </a:solidFill>
                <a:latin typeface="Calibri"/>
                <a:ea typeface="Calibri"/>
                <a:cs typeface="Calibri"/>
                <a:sym typeface="Calibri"/>
              </a:defRPr>
            </a:lvl5pPr>
            <a:lvl6pPr indent="0" lvl="5" marL="0" marR="0" rtl="0" algn="l">
              <a:spcBef>
                <a:spcPts val="0"/>
              </a:spcBef>
              <a:spcAft>
                <a:spcPts val="0"/>
              </a:spcAft>
              <a:buNone/>
              <a:defRPr b="1" i="0" sz="1200">
                <a:solidFill>
                  <a:schemeClr val="lt1"/>
                </a:solidFill>
                <a:latin typeface="Calibri"/>
                <a:ea typeface="Calibri"/>
                <a:cs typeface="Calibri"/>
                <a:sym typeface="Calibri"/>
              </a:defRPr>
            </a:lvl6pPr>
            <a:lvl7pPr indent="0" lvl="6" marL="0" marR="0" rtl="0" algn="l">
              <a:spcBef>
                <a:spcPts val="0"/>
              </a:spcBef>
              <a:spcAft>
                <a:spcPts val="0"/>
              </a:spcAft>
              <a:buNone/>
              <a:defRPr b="1" i="0" sz="1200">
                <a:solidFill>
                  <a:schemeClr val="lt1"/>
                </a:solidFill>
                <a:latin typeface="Calibri"/>
                <a:ea typeface="Calibri"/>
                <a:cs typeface="Calibri"/>
                <a:sym typeface="Calibri"/>
              </a:defRPr>
            </a:lvl7pPr>
            <a:lvl8pPr indent="0" lvl="7" marL="0" marR="0" rtl="0" algn="l">
              <a:spcBef>
                <a:spcPts val="0"/>
              </a:spcBef>
              <a:spcAft>
                <a:spcPts val="0"/>
              </a:spcAft>
              <a:buNone/>
              <a:defRPr b="1" i="0" sz="1200">
                <a:solidFill>
                  <a:schemeClr val="lt1"/>
                </a:solidFill>
                <a:latin typeface="Calibri"/>
                <a:ea typeface="Calibri"/>
                <a:cs typeface="Calibri"/>
                <a:sym typeface="Calibri"/>
              </a:defRPr>
            </a:lvl8pPr>
            <a:lvl9pPr indent="0" lvl="8" marL="0" marR="0" rtl="0" algn="l">
              <a:spcBef>
                <a:spcPts val="0"/>
              </a:spcBef>
              <a:spcAft>
                <a:spcPts val="0"/>
              </a:spcAft>
              <a:buNone/>
              <a:defRPr b="1" i="0"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61" name="Shape 261"/>
        <p:cNvGrpSpPr/>
        <p:nvPr/>
      </p:nvGrpSpPr>
      <p:grpSpPr>
        <a:xfrm>
          <a:off x="0" y="0"/>
          <a:ext cx="0" cy="0"/>
          <a:chOff x="0" y="0"/>
          <a:chExt cx="0" cy="0"/>
        </a:xfrm>
      </p:grpSpPr>
      <p:sp>
        <p:nvSpPr>
          <p:cNvPr id="262" name="Google Shape;262;p42"/>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3300"/>
              <a:buNone/>
              <a:defRPr sz="40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263" name="Google Shape;263;p42"/>
          <p:cNvSpPr txBox="1"/>
          <p:nvPr>
            <p:ph idx="12" type="sldNum"/>
          </p:nvPr>
        </p:nvSpPr>
        <p:spPr>
          <a:xfrm>
            <a:off x="7543800" y="4821174"/>
            <a:ext cx="1524000" cy="205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a:solidFill>
                  <a:schemeClr val="lt1"/>
                </a:solidFill>
                <a:latin typeface="Calibri"/>
                <a:ea typeface="Calibri"/>
                <a:cs typeface="Calibri"/>
                <a:sym typeface="Calibri"/>
              </a:defRPr>
            </a:lvl1pPr>
            <a:lvl2pPr indent="0" lvl="1" marL="0" marR="0" rtl="0" algn="l">
              <a:spcBef>
                <a:spcPts val="0"/>
              </a:spcBef>
              <a:spcAft>
                <a:spcPts val="0"/>
              </a:spcAft>
              <a:buNone/>
              <a:defRPr b="1" i="0" sz="1200">
                <a:solidFill>
                  <a:schemeClr val="lt1"/>
                </a:solidFill>
                <a:latin typeface="Calibri"/>
                <a:ea typeface="Calibri"/>
                <a:cs typeface="Calibri"/>
                <a:sym typeface="Calibri"/>
              </a:defRPr>
            </a:lvl2pPr>
            <a:lvl3pPr indent="0" lvl="2" marL="0" marR="0" rtl="0" algn="l">
              <a:spcBef>
                <a:spcPts val="0"/>
              </a:spcBef>
              <a:spcAft>
                <a:spcPts val="0"/>
              </a:spcAft>
              <a:buNone/>
              <a:defRPr b="1" i="0" sz="1200">
                <a:solidFill>
                  <a:schemeClr val="lt1"/>
                </a:solidFill>
                <a:latin typeface="Calibri"/>
                <a:ea typeface="Calibri"/>
                <a:cs typeface="Calibri"/>
                <a:sym typeface="Calibri"/>
              </a:defRPr>
            </a:lvl3pPr>
            <a:lvl4pPr indent="0" lvl="3" marL="0" marR="0" rtl="0" algn="l">
              <a:spcBef>
                <a:spcPts val="0"/>
              </a:spcBef>
              <a:spcAft>
                <a:spcPts val="0"/>
              </a:spcAft>
              <a:buNone/>
              <a:defRPr b="1" i="0" sz="1200">
                <a:solidFill>
                  <a:schemeClr val="lt1"/>
                </a:solidFill>
                <a:latin typeface="Calibri"/>
                <a:ea typeface="Calibri"/>
                <a:cs typeface="Calibri"/>
                <a:sym typeface="Calibri"/>
              </a:defRPr>
            </a:lvl4pPr>
            <a:lvl5pPr indent="0" lvl="4" marL="0" marR="0" rtl="0" algn="l">
              <a:spcBef>
                <a:spcPts val="0"/>
              </a:spcBef>
              <a:spcAft>
                <a:spcPts val="0"/>
              </a:spcAft>
              <a:buNone/>
              <a:defRPr b="1" i="0" sz="1200">
                <a:solidFill>
                  <a:schemeClr val="lt1"/>
                </a:solidFill>
                <a:latin typeface="Calibri"/>
                <a:ea typeface="Calibri"/>
                <a:cs typeface="Calibri"/>
                <a:sym typeface="Calibri"/>
              </a:defRPr>
            </a:lvl5pPr>
            <a:lvl6pPr indent="0" lvl="5" marL="0" marR="0" rtl="0" algn="l">
              <a:spcBef>
                <a:spcPts val="0"/>
              </a:spcBef>
              <a:spcAft>
                <a:spcPts val="0"/>
              </a:spcAft>
              <a:buNone/>
              <a:defRPr b="1" i="0" sz="1200">
                <a:solidFill>
                  <a:schemeClr val="lt1"/>
                </a:solidFill>
                <a:latin typeface="Calibri"/>
                <a:ea typeface="Calibri"/>
                <a:cs typeface="Calibri"/>
                <a:sym typeface="Calibri"/>
              </a:defRPr>
            </a:lvl6pPr>
            <a:lvl7pPr indent="0" lvl="6" marL="0" marR="0" rtl="0" algn="l">
              <a:spcBef>
                <a:spcPts val="0"/>
              </a:spcBef>
              <a:spcAft>
                <a:spcPts val="0"/>
              </a:spcAft>
              <a:buNone/>
              <a:defRPr b="1" i="0" sz="1200">
                <a:solidFill>
                  <a:schemeClr val="lt1"/>
                </a:solidFill>
                <a:latin typeface="Calibri"/>
                <a:ea typeface="Calibri"/>
                <a:cs typeface="Calibri"/>
                <a:sym typeface="Calibri"/>
              </a:defRPr>
            </a:lvl7pPr>
            <a:lvl8pPr indent="0" lvl="7" marL="0" marR="0" rtl="0" algn="l">
              <a:spcBef>
                <a:spcPts val="0"/>
              </a:spcBef>
              <a:spcAft>
                <a:spcPts val="0"/>
              </a:spcAft>
              <a:buNone/>
              <a:defRPr b="1" i="0" sz="1200">
                <a:solidFill>
                  <a:schemeClr val="lt1"/>
                </a:solidFill>
                <a:latin typeface="Calibri"/>
                <a:ea typeface="Calibri"/>
                <a:cs typeface="Calibri"/>
                <a:sym typeface="Calibri"/>
              </a:defRPr>
            </a:lvl8pPr>
            <a:lvl9pPr indent="0" lvl="8" marL="0" marR="0" rtl="0" algn="l">
              <a:spcBef>
                <a:spcPts val="0"/>
              </a:spcBef>
              <a:spcAft>
                <a:spcPts val="0"/>
              </a:spcAft>
              <a:buNone/>
              <a:defRPr b="1" i="0"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264" name="Shape 264"/>
        <p:cNvGrpSpPr/>
        <p:nvPr/>
      </p:nvGrpSpPr>
      <p:grpSpPr>
        <a:xfrm>
          <a:off x="0" y="0"/>
          <a:ext cx="0" cy="0"/>
          <a:chOff x="0" y="0"/>
          <a:chExt cx="0" cy="0"/>
        </a:xfrm>
      </p:grpSpPr>
      <p:sp>
        <p:nvSpPr>
          <p:cNvPr id="265" name="Google Shape;265;p4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6" name="Google Shape;266;p43"/>
          <p:cNvSpPr txBox="1"/>
          <p:nvPr>
            <p:ph idx="12" type="sldNum"/>
          </p:nvPr>
        </p:nvSpPr>
        <p:spPr>
          <a:xfrm>
            <a:off x="7543800" y="4821174"/>
            <a:ext cx="1524000" cy="205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a:solidFill>
                  <a:schemeClr val="lt1"/>
                </a:solidFill>
                <a:latin typeface="Calibri"/>
                <a:ea typeface="Calibri"/>
                <a:cs typeface="Calibri"/>
                <a:sym typeface="Calibri"/>
              </a:defRPr>
            </a:lvl1pPr>
            <a:lvl2pPr indent="0" lvl="1" marL="0" marR="0" rtl="0" algn="l">
              <a:spcBef>
                <a:spcPts val="0"/>
              </a:spcBef>
              <a:spcAft>
                <a:spcPts val="0"/>
              </a:spcAft>
              <a:buNone/>
              <a:defRPr b="1" i="0" sz="1200">
                <a:solidFill>
                  <a:schemeClr val="lt1"/>
                </a:solidFill>
                <a:latin typeface="Calibri"/>
                <a:ea typeface="Calibri"/>
                <a:cs typeface="Calibri"/>
                <a:sym typeface="Calibri"/>
              </a:defRPr>
            </a:lvl2pPr>
            <a:lvl3pPr indent="0" lvl="2" marL="0" marR="0" rtl="0" algn="l">
              <a:spcBef>
                <a:spcPts val="0"/>
              </a:spcBef>
              <a:spcAft>
                <a:spcPts val="0"/>
              </a:spcAft>
              <a:buNone/>
              <a:defRPr b="1" i="0" sz="1200">
                <a:solidFill>
                  <a:schemeClr val="lt1"/>
                </a:solidFill>
                <a:latin typeface="Calibri"/>
                <a:ea typeface="Calibri"/>
                <a:cs typeface="Calibri"/>
                <a:sym typeface="Calibri"/>
              </a:defRPr>
            </a:lvl3pPr>
            <a:lvl4pPr indent="0" lvl="3" marL="0" marR="0" rtl="0" algn="l">
              <a:spcBef>
                <a:spcPts val="0"/>
              </a:spcBef>
              <a:spcAft>
                <a:spcPts val="0"/>
              </a:spcAft>
              <a:buNone/>
              <a:defRPr b="1" i="0" sz="1200">
                <a:solidFill>
                  <a:schemeClr val="lt1"/>
                </a:solidFill>
                <a:latin typeface="Calibri"/>
                <a:ea typeface="Calibri"/>
                <a:cs typeface="Calibri"/>
                <a:sym typeface="Calibri"/>
              </a:defRPr>
            </a:lvl4pPr>
            <a:lvl5pPr indent="0" lvl="4" marL="0" marR="0" rtl="0" algn="l">
              <a:spcBef>
                <a:spcPts val="0"/>
              </a:spcBef>
              <a:spcAft>
                <a:spcPts val="0"/>
              </a:spcAft>
              <a:buNone/>
              <a:defRPr b="1" i="0" sz="1200">
                <a:solidFill>
                  <a:schemeClr val="lt1"/>
                </a:solidFill>
                <a:latin typeface="Calibri"/>
                <a:ea typeface="Calibri"/>
                <a:cs typeface="Calibri"/>
                <a:sym typeface="Calibri"/>
              </a:defRPr>
            </a:lvl5pPr>
            <a:lvl6pPr indent="0" lvl="5" marL="0" marR="0" rtl="0" algn="l">
              <a:spcBef>
                <a:spcPts val="0"/>
              </a:spcBef>
              <a:spcAft>
                <a:spcPts val="0"/>
              </a:spcAft>
              <a:buNone/>
              <a:defRPr b="1" i="0" sz="1200">
                <a:solidFill>
                  <a:schemeClr val="lt1"/>
                </a:solidFill>
                <a:latin typeface="Calibri"/>
                <a:ea typeface="Calibri"/>
                <a:cs typeface="Calibri"/>
                <a:sym typeface="Calibri"/>
              </a:defRPr>
            </a:lvl6pPr>
            <a:lvl7pPr indent="0" lvl="6" marL="0" marR="0" rtl="0" algn="l">
              <a:spcBef>
                <a:spcPts val="0"/>
              </a:spcBef>
              <a:spcAft>
                <a:spcPts val="0"/>
              </a:spcAft>
              <a:buNone/>
              <a:defRPr b="1" i="0" sz="1200">
                <a:solidFill>
                  <a:schemeClr val="lt1"/>
                </a:solidFill>
                <a:latin typeface="Calibri"/>
                <a:ea typeface="Calibri"/>
                <a:cs typeface="Calibri"/>
                <a:sym typeface="Calibri"/>
              </a:defRPr>
            </a:lvl7pPr>
            <a:lvl8pPr indent="0" lvl="7" marL="0" marR="0" rtl="0" algn="l">
              <a:spcBef>
                <a:spcPts val="0"/>
              </a:spcBef>
              <a:spcAft>
                <a:spcPts val="0"/>
              </a:spcAft>
              <a:buNone/>
              <a:defRPr b="1" i="0" sz="1200">
                <a:solidFill>
                  <a:schemeClr val="lt1"/>
                </a:solidFill>
                <a:latin typeface="Calibri"/>
                <a:ea typeface="Calibri"/>
                <a:cs typeface="Calibri"/>
                <a:sym typeface="Calibri"/>
              </a:defRPr>
            </a:lvl8pPr>
            <a:lvl9pPr indent="0" lvl="8" marL="0" marR="0" rtl="0" algn="l">
              <a:spcBef>
                <a:spcPts val="0"/>
              </a:spcBef>
              <a:spcAft>
                <a:spcPts val="0"/>
              </a:spcAft>
              <a:buNone/>
              <a:defRPr b="1" i="0"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showMasterSp="0" type="dgm">
  <p:cSld name="DIAGRAM">
    <p:spTree>
      <p:nvGrpSpPr>
        <p:cNvPr id="267" name="Shape 267"/>
        <p:cNvGrpSpPr/>
        <p:nvPr/>
      </p:nvGrpSpPr>
      <p:grpSpPr>
        <a:xfrm>
          <a:off x="0" y="0"/>
          <a:ext cx="0" cy="0"/>
          <a:chOff x="0" y="0"/>
          <a:chExt cx="0" cy="0"/>
        </a:xfrm>
      </p:grpSpPr>
      <p:sp>
        <p:nvSpPr>
          <p:cNvPr id="268" name="Google Shape;268;p44"/>
          <p:cNvSpPr txBox="1"/>
          <p:nvPr>
            <p:ph type="title"/>
          </p:nvPr>
        </p:nvSpPr>
        <p:spPr>
          <a:xfrm>
            <a:off x="685800" y="457200"/>
            <a:ext cx="77724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33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269" name="Google Shape;269;p44"/>
          <p:cNvSpPr/>
          <p:nvPr>
            <p:ph idx="2" type="dgm"/>
          </p:nvPr>
        </p:nvSpPr>
        <p:spPr>
          <a:xfrm>
            <a:off x="685800" y="1485900"/>
            <a:ext cx="7772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0" name="Google Shape;270;p44"/>
          <p:cNvSpPr txBox="1"/>
          <p:nvPr>
            <p:ph idx="12" type="sldNum"/>
          </p:nvPr>
        </p:nvSpPr>
        <p:spPr>
          <a:xfrm>
            <a:off x="7543800" y="4821174"/>
            <a:ext cx="1524000" cy="2055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a:solidFill>
                  <a:schemeClr val="lt1"/>
                </a:solidFill>
                <a:latin typeface="Calibri"/>
                <a:ea typeface="Calibri"/>
                <a:cs typeface="Calibri"/>
                <a:sym typeface="Calibri"/>
              </a:defRPr>
            </a:lvl1pPr>
            <a:lvl2pPr indent="0" lvl="1" marL="0" marR="0" rtl="0" algn="l">
              <a:spcBef>
                <a:spcPts val="0"/>
              </a:spcBef>
              <a:spcAft>
                <a:spcPts val="0"/>
              </a:spcAft>
              <a:buNone/>
              <a:defRPr b="1" i="0" sz="1200">
                <a:solidFill>
                  <a:schemeClr val="lt1"/>
                </a:solidFill>
                <a:latin typeface="Calibri"/>
                <a:ea typeface="Calibri"/>
                <a:cs typeface="Calibri"/>
                <a:sym typeface="Calibri"/>
              </a:defRPr>
            </a:lvl2pPr>
            <a:lvl3pPr indent="0" lvl="2" marL="0" marR="0" rtl="0" algn="l">
              <a:spcBef>
                <a:spcPts val="0"/>
              </a:spcBef>
              <a:spcAft>
                <a:spcPts val="0"/>
              </a:spcAft>
              <a:buNone/>
              <a:defRPr b="1" i="0" sz="1200">
                <a:solidFill>
                  <a:schemeClr val="lt1"/>
                </a:solidFill>
                <a:latin typeface="Calibri"/>
                <a:ea typeface="Calibri"/>
                <a:cs typeface="Calibri"/>
                <a:sym typeface="Calibri"/>
              </a:defRPr>
            </a:lvl3pPr>
            <a:lvl4pPr indent="0" lvl="3" marL="0" marR="0" rtl="0" algn="l">
              <a:spcBef>
                <a:spcPts val="0"/>
              </a:spcBef>
              <a:spcAft>
                <a:spcPts val="0"/>
              </a:spcAft>
              <a:buNone/>
              <a:defRPr b="1" i="0" sz="1200">
                <a:solidFill>
                  <a:schemeClr val="lt1"/>
                </a:solidFill>
                <a:latin typeface="Calibri"/>
                <a:ea typeface="Calibri"/>
                <a:cs typeface="Calibri"/>
                <a:sym typeface="Calibri"/>
              </a:defRPr>
            </a:lvl4pPr>
            <a:lvl5pPr indent="0" lvl="4" marL="0" marR="0" rtl="0" algn="l">
              <a:spcBef>
                <a:spcPts val="0"/>
              </a:spcBef>
              <a:spcAft>
                <a:spcPts val="0"/>
              </a:spcAft>
              <a:buNone/>
              <a:defRPr b="1" i="0" sz="1200">
                <a:solidFill>
                  <a:schemeClr val="lt1"/>
                </a:solidFill>
                <a:latin typeface="Calibri"/>
                <a:ea typeface="Calibri"/>
                <a:cs typeface="Calibri"/>
                <a:sym typeface="Calibri"/>
              </a:defRPr>
            </a:lvl5pPr>
            <a:lvl6pPr indent="0" lvl="5" marL="0" marR="0" rtl="0" algn="l">
              <a:spcBef>
                <a:spcPts val="0"/>
              </a:spcBef>
              <a:spcAft>
                <a:spcPts val="0"/>
              </a:spcAft>
              <a:buNone/>
              <a:defRPr b="1" i="0" sz="1200">
                <a:solidFill>
                  <a:schemeClr val="lt1"/>
                </a:solidFill>
                <a:latin typeface="Calibri"/>
                <a:ea typeface="Calibri"/>
                <a:cs typeface="Calibri"/>
                <a:sym typeface="Calibri"/>
              </a:defRPr>
            </a:lvl6pPr>
            <a:lvl7pPr indent="0" lvl="6" marL="0" marR="0" rtl="0" algn="l">
              <a:spcBef>
                <a:spcPts val="0"/>
              </a:spcBef>
              <a:spcAft>
                <a:spcPts val="0"/>
              </a:spcAft>
              <a:buNone/>
              <a:defRPr b="1" i="0" sz="1200">
                <a:solidFill>
                  <a:schemeClr val="lt1"/>
                </a:solidFill>
                <a:latin typeface="Calibri"/>
                <a:ea typeface="Calibri"/>
                <a:cs typeface="Calibri"/>
                <a:sym typeface="Calibri"/>
              </a:defRPr>
            </a:lvl7pPr>
            <a:lvl8pPr indent="0" lvl="7" marL="0" marR="0" rtl="0" algn="l">
              <a:spcBef>
                <a:spcPts val="0"/>
              </a:spcBef>
              <a:spcAft>
                <a:spcPts val="0"/>
              </a:spcAft>
              <a:buNone/>
              <a:defRPr b="1" i="0" sz="1200">
                <a:solidFill>
                  <a:schemeClr val="lt1"/>
                </a:solidFill>
                <a:latin typeface="Calibri"/>
                <a:ea typeface="Calibri"/>
                <a:cs typeface="Calibri"/>
                <a:sym typeface="Calibri"/>
              </a:defRPr>
            </a:lvl8pPr>
            <a:lvl9pPr indent="0" lvl="8" marL="0" marR="0" rtl="0" algn="l">
              <a:spcBef>
                <a:spcPts val="0"/>
              </a:spcBef>
              <a:spcAft>
                <a:spcPts val="0"/>
              </a:spcAft>
              <a:buNone/>
              <a:defRPr b="1" i="0"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45"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mailto:redesign@ksde.org" TargetMode="External"/><Relationship Id="rId4" Type="http://schemas.openxmlformats.org/officeDocument/2006/relationships/hyperlink" Target="mailto:jscott@ksde.org" TargetMode="External"/><Relationship Id="rId5" Type="http://schemas.openxmlformats.org/officeDocument/2006/relationships/hyperlink" Target="mailto:tmitchell@ksde.org" TargetMode="External"/><Relationship Id="rId6" Type="http://schemas.openxmlformats.org/officeDocument/2006/relationships/hyperlink" Target="mailto:sperryman@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Leading and Managing Change</a:t>
            </a:r>
            <a:endParaRPr/>
          </a:p>
        </p:txBody>
      </p:sp>
      <p:sp>
        <p:nvSpPr>
          <p:cNvPr id="276" name="Google Shape;276;p45"/>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Capacity Evaluation</a:t>
            </a:r>
            <a:endParaRPr/>
          </a:p>
          <a:p>
            <a:pPr indent="0" lvl="0" marL="0" rtl="0" algn="l">
              <a:spcBef>
                <a:spcPts val="800"/>
              </a:spcBef>
              <a:spcAft>
                <a:spcPts val="0"/>
              </a:spcAft>
              <a:buNone/>
            </a:pPr>
            <a:r>
              <a:rPr lang="en"/>
              <a:t>Content Originally Created by Doug Moeckel with KASB and USA-K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4"/>
          <p:cNvSpPr txBox="1"/>
          <p:nvPr>
            <p:ph type="title"/>
          </p:nvPr>
        </p:nvSpPr>
        <p:spPr>
          <a:xfrm>
            <a:off x="326175" y="1866900"/>
            <a:ext cx="2495700" cy="2642700"/>
          </a:xfrm>
          <a:prstGeom prst="rect">
            <a:avLst/>
          </a:prstGeom>
        </p:spPr>
        <p:txBody>
          <a:bodyPr anchorCtr="0" anchor="b" bIns="34275" lIns="68575" spcFirstLastPara="1" rIns="68575" wrap="square" tIns="34275">
            <a:noAutofit/>
          </a:bodyPr>
          <a:lstStyle/>
          <a:p>
            <a:pPr indent="0" lvl="0" marL="177800" rtl="0" algn="l">
              <a:spcBef>
                <a:spcPts val="640"/>
              </a:spcBef>
              <a:spcAft>
                <a:spcPts val="0"/>
              </a:spcAft>
              <a:buNone/>
            </a:pPr>
            <a:r>
              <a:rPr lang="en" sz="2200"/>
              <a:t>Think about </a:t>
            </a:r>
            <a:r>
              <a:rPr lang="en" sz="2200"/>
              <a:t>specific </a:t>
            </a:r>
            <a:r>
              <a:rPr b="1" lang="en" sz="2200">
                <a:latin typeface="Open Sans"/>
                <a:ea typeface="Open Sans"/>
                <a:cs typeface="Open Sans"/>
                <a:sym typeface="Open Sans"/>
              </a:rPr>
              <a:t>messages </a:t>
            </a:r>
            <a:r>
              <a:rPr lang="en" sz="2200"/>
              <a:t>that you have sent to </a:t>
            </a:r>
            <a:r>
              <a:rPr lang="en" sz="2200" u="sng"/>
              <a:t>influence</a:t>
            </a:r>
            <a:r>
              <a:rPr lang="en" sz="2200"/>
              <a:t> individuals to adopt your changes. What reason was supported through your message? </a:t>
            </a:r>
            <a:endParaRPr sz="2500"/>
          </a:p>
        </p:txBody>
      </p:sp>
      <p:graphicFrame>
        <p:nvGraphicFramePr>
          <p:cNvPr id="347" name="Google Shape;347;p54"/>
          <p:cNvGraphicFramePr/>
          <p:nvPr/>
        </p:nvGraphicFramePr>
        <p:xfrm>
          <a:off x="3186888" y="603275"/>
          <a:ext cx="3000000" cy="3000000"/>
        </p:xfrm>
        <a:graphic>
          <a:graphicData uri="http://schemas.openxmlformats.org/drawingml/2006/table">
            <a:tbl>
              <a:tblPr>
                <a:noFill/>
                <a:tableStyleId>{4BB839F6-68C0-4CD6-9CE2-A0DA04ED86E5}</a:tableStyleId>
              </a:tblPr>
              <a:tblGrid>
                <a:gridCol w="1484100"/>
                <a:gridCol w="4028275"/>
              </a:tblGrid>
              <a:tr h="38200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Gill Sans"/>
                        <a:ea typeface="Gill Sans"/>
                        <a:cs typeface="Gill Sans"/>
                        <a:sym typeface="Gill Sans"/>
                      </a:endParaRPr>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Calibri"/>
                        <a:buNone/>
                      </a:pPr>
                      <a:r>
                        <a:rPr b="0" i="1" lang="en" sz="1700" u="none" cap="none" strike="noStrike">
                          <a:solidFill>
                            <a:schemeClr val="dk1"/>
                          </a:solidFill>
                          <a:latin typeface="Calibri"/>
                          <a:ea typeface="Calibri"/>
                          <a:cs typeface="Calibri"/>
                          <a:sym typeface="Calibri"/>
                        </a:rPr>
                        <a:t>The degree to which</a:t>
                      </a:r>
                      <a:r>
                        <a:rPr b="0" i="0" lang="en" sz="1700" u="none" cap="none" strike="noStrike">
                          <a:solidFill>
                            <a:schemeClr val="dk1"/>
                          </a:solidFill>
                          <a:latin typeface="Calibri"/>
                          <a:ea typeface="Calibri"/>
                          <a:cs typeface="Calibri"/>
                          <a:sym typeface="Calibri"/>
                        </a:rPr>
                        <a:t> </a:t>
                      </a:r>
                      <a:r>
                        <a:rPr b="0" i="1" lang="en" sz="1700" u="none" cap="none" strike="noStrike">
                          <a:solidFill>
                            <a:schemeClr val="dk1"/>
                          </a:solidFill>
                          <a:latin typeface="Calibri"/>
                          <a:ea typeface="Calibri"/>
                          <a:cs typeface="Calibri"/>
                          <a:sym typeface="Calibri"/>
                        </a:rPr>
                        <a:t>an innovation… </a:t>
                      </a:r>
                      <a:endParaRPr sz="1100"/>
                    </a:p>
                  </a:txBody>
                  <a:tcPr marT="34300" marB="34300" marR="91450" marL="91450">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31525">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Relative Advantage </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perceived as better than the idea it supersedes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71900">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Compatibility </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perceived as consistent with the existing values, past experiences, and needs of potential adopters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9725">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Complexity</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perceived as not difficult to understand or use</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4325">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Trialability</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may be experimented with on a limited basis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83550">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Observability </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implemented and the results of the implementation are visible to others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Input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Everett Rogers</a:t>
            </a:r>
            <a:endParaRPr/>
          </a:p>
        </p:txBody>
      </p:sp>
      <p:sp>
        <p:nvSpPr>
          <p:cNvPr id="358" name="Google Shape;358;p5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177800" lvl="0" marL="228600" rtl="0" algn="l">
              <a:spcBef>
                <a:spcPts val="0"/>
              </a:spcBef>
              <a:spcAft>
                <a:spcPts val="0"/>
              </a:spcAft>
              <a:buClr>
                <a:schemeClr val="dk1"/>
              </a:buClr>
              <a:buSzPts val="2000"/>
              <a:buFont typeface="Open Sans Light"/>
              <a:buChar char="•"/>
            </a:pPr>
            <a:r>
              <a:rPr lang="en" sz="2000"/>
              <a:t>Rogers is known as the “father of diffusion of innovation research.”</a:t>
            </a:r>
            <a:endParaRPr sz="600">
              <a:solidFill>
                <a:srgbClr val="000000"/>
              </a:solidFill>
            </a:endParaRPr>
          </a:p>
          <a:p>
            <a:pPr indent="-177800" lvl="0" marL="228600" rtl="0" algn="l">
              <a:spcBef>
                <a:spcPts val="1000"/>
              </a:spcBef>
              <a:spcAft>
                <a:spcPts val="0"/>
              </a:spcAft>
              <a:buClr>
                <a:schemeClr val="dk1"/>
              </a:buClr>
              <a:buSzPts val="2000"/>
              <a:buFont typeface="Open Sans Light"/>
              <a:buChar char="•"/>
            </a:pPr>
            <a:r>
              <a:rPr lang="en" sz="2000"/>
              <a:t>Diffusion is the means by which new ideas or innovations are spread among members of a social system over time.</a:t>
            </a:r>
            <a:endParaRPr sz="600">
              <a:solidFill>
                <a:srgbClr val="000000"/>
              </a:solidFill>
            </a:endParaRPr>
          </a:p>
          <a:p>
            <a:pPr indent="-177800" lvl="0" marL="228600" rtl="0" algn="l">
              <a:spcBef>
                <a:spcPts val="1000"/>
              </a:spcBef>
              <a:spcAft>
                <a:spcPts val="0"/>
              </a:spcAft>
              <a:buClr>
                <a:schemeClr val="dk1"/>
              </a:buClr>
              <a:buSzPts val="2000"/>
              <a:buFont typeface="Open Sans Light"/>
              <a:buChar char="•"/>
            </a:pPr>
            <a:r>
              <a:rPr lang="en" sz="2000"/>
              <a:t>The decision-making process comprises five stages: </a:t>
            </a:r>
            <a:endParaRPr sz="600">
              <a:solidFill>
                <a:srgbClr val="000000"/>
              </a:solidFill>
            </a:endParaRPr>
          </a:p>
          <a:p>
            <a:pPr indent="-177800" lvl="1" marL="685800" rtl="0" algn="l">
              <a:spcBef>
                <a:spcPts val="500"/>
              </a:spcBef>
              <a:spcAft>
                <a:spcPts val="0"/>
              </a:spcAft>
              <a:buClr>
                <a:schemeClr val="dk1"/>
              </a:buClr>
              <a:buSzPts val="1600"/>
              <a:buFont typeface="Open Sans Light"/>
              <a:buChar char="•"/>
            </a:pPr>
            <a:r>
              <a:rPr lang="en" sz="1600"/>
              <a:t>Knowledge</a:t>
            </a:r>
            <a:endParaRPr sz="600">
              <a:solidFill>
                <a:srgbClr val="000000"/>
              </a:solidFill>
            </a:endParaRPr>
          </a:p>
          <a:p>
            <a:pPr indent="-177800" lvl="1" marL="685800" rtl="0" algn="l">
              <a:spcBef>
                <a:spcPts val="500"/>
              </a:spcBef>
              <a:spcAft>
                <a:spcPts val="0"/>
              </a:spcAft>
              <a:buClr>
                <a:schemeClr val="dk1"/>
              </a:buClr>
              <a:buSzPts val="1600"/>
              <a:buFont typeface="Open Sans Light"/>
              <a:buChar char="•"/>
            </a:pPr>
            <a:r>
              <a:rPr lang="en" sz="1600"/>
              <a:t>Persuasion</a:t>
            </a:r>
            <a:endParaRPr sz="1600"/>
          </a:p>
          <a:p>
            <a:pPr indent="-177800" lvl="1" marL="685800" rtl="0" algn="l">
              <a:spcBef>
                <a:spcPts val="500"/>
              </a:spcBef>
              <a:spcAft>
                <a:spcPts val="0"/>
              </a:spcAft>
              <a:buClr>
                <a:schemeClr val="dk1"/>
              </a:buClr>
              <a:buSzPts val="1600"/>
              <a:buFont typeface="Open Sans Light"/>
              <a:buChar char="•"/>
            </a:pPr>
            <a:r>
              <a:rPr lang="en" sz="1600"/>
              <a:t>Decision</a:t>
            </a:r>
            <a:endParaRPr sz="600">
              <a:solidFill>
                <a:srgbClr val="000000"/>
              </a:solidFill>
            </a:endParaRPr>
          </a:p>
          <a:p>
            <a:pPr indent="-177800" lvl="1" marL="685800" rtl="0" algn="l">
              <a:spcBef>
                <a:spcPts val="500"/>
              </a:spcBef>
              <a:spcAft>
                <a:spcPts val="0"/>
              </a:spcAft>
              <a:buClr>
                <a:schemeClr val="dk1"/>
              </a:buClr>
              <a:buSzPts val="1600"/>
              <a:buFont typeface="Open Sans Light"/>
              <a:buChar char="•"/>
            </a:pPr>
            <a:r>
              <a:rPr lang="en" sz="1600"/>
              <a:t>Implementation</a:t>
            </a:r>
            <a:endParaRPr sz="600">
              <a:solidFill>
                <a:srgbClr val="000000"/>
              </a:solidFill>
            </a:endParaRPr>
          </a:p>
          <a:p>
            <a:pPr indent="-177800" lvl="1" marL="685800" rtl="0" algn="l">
              <a:spcBef>
                <a:spcPts val="500"/>
              </a:spcBef>
              <a:spcAft>
                <a:spcPts val="0"/>
              </a:spcAft>
              <a:buClr>
                <a:schemeClr val="dk1"/>
              </a:buClr>
              <a:buSzPts val="1600"/>
              <a:buFont typeface="Open Sans Light"/>
              <a:buChar char="•"/>
            </a:pPr>
            <a:r>
              <a:rPr lang="en" sz="1600"/>
              <a:t>Confirmation </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7"/>
          <p:cNvSpPr txBox="1"/>
          <p:nvPr>
            <p:ph type="title"/>
          </p:nvPr>
        </p:nvSpPr>
        <p:spPr>
          <a:xfrm>
            <a:off x="609600" y="5391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Decision Making Stages for Adopting Innovation </a:t>
            </a:r>
            <a:endParaRPr/>
          </a:p>
        </p:txBody>
      </p:sp>
      <p:grpSp>
        <p:nvGrpSpPr>
          <p:cNvPr id="364" name="Google Shape;364;p57"/>
          <p:cNvGrpSpPr/>
          <p:nvPr/>
        </p:nvGrpSpPr>
        <p:grpSpPr>
          <a:xfrm>
            <a:off x="1553612" y="2664452"/>
            <a:ext cx="5802084" cy="584409"/>
            <a:chOff x="612955" y="2204250"/>
            <a:chExt cx="6674432" cy="731700"/>
          </a:xfrm>
        </p:grpSpPr>
        <p:sp>
          <p:nvSpPr>
            <p:cNvPr id="365" name="Google Shape;365;p57"/>
            <p:cNvSpPr txBox="1"/>
            <p:nvPr/>
          </p:nvSpPr>
          <p:spPr>
            <a:xfrm>
              <a:off x="612955" y="2254450"/>
              <a:ext cx="21021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1D7E74"/>
                  </a:solidFill>
                  <a:latin typeface="Roboto Medium"/>
                  <a:ea typeface="Roboto Medium"/>
                  <a:cs typeface="Roboto Medium"/>
                  <a:sym typeface="Roboto Medium"/>
                </a:rPr>
                <a:t>Decision</a:t>
              </a:r>
              <a:endParaRPr sz="2200">
                <a:solidFill>
                  <a:srgbClr val="1D7E74"/>
                </a:solidFill>
                <a:latin typeface="Roboto Medium"/>
                <a:ea typeface="Roboto Medium"/>
                <a:cs typeface="Roboto Medium"/>
                <a:sym typeface="Roboto Medium"/>
              </a:endParaRPr>
            </a:p>
          </p:txBody>
        </p:sp>
        <p:sp>
          <p:nvSpPr>
            <p:cNvPr id="366" name="Google Shape;366;p57"/>
            <p:cNvSpPr/>
            <p:nvPr/>
          </p:nvSpPr>
          <p:spPr>
            <a:xfrm>
              <a:off x="2789787" y="2204250"/>
              <a:ext cx="4497600" cy="731700"/>
            </a:xfrm>
            <a:prstGeom prst="rect">
              <a:avLst/>
            </a:prstGeom>
            <a:solidFill>
              <a:srgbClr val="1D7E7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367" name="Google Shape;367;p57"/>
            <p:cNvSpPr txBox="1"/>
            <p:nvPr/>
          </p:nvSpPr>
          <p:spPr>
            <a:xfrm>
              <a:off x="2914392" y="2410802"/>
              <a:ext cx="41109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lang="en" sz="1500">
                  <a:solidFill>
                    <a:srgbClr val="FFFFFF"/>
                  </a:solidFill>
                  <a:latin typeface="Gill Sans"/>
                  <a:ea typeface="Gill Sans"/>
                  <a:cs typeface="Gill Sans"/>
                  <a:sym typeface="Gill Sans"/>
                </a:rPr>
                <a:t>An individual engages in activities that lead to a choice to adopt or reject an innovation</a:t>
              </a:r>
              <a:endParaRPr sz="1500">
                <a:solidFill>
                  <a:srgbClr val="FFFFFF"/>
                </a:solidFill>
                <a:latin typeface="Roboto"/>
                <a:ea typeface="Roboto"/>
                <a:cs typeface="Roboto"/>
                <a:sym typeface="Roboto"/>
              </a:endParaRPr>
            </a:p>
          </p:txBody>
        </p:sp>
      </p:grpSp>
      <p:grpSp>
        <p:nvGrpSpPr>
          <p:cNvPr id="368" name="Google Shape;368;p57"/>
          <p:cNvGrpSpPr/>
          <p:nvPr/>
        </p:nvGrpSpPr>
        <p:grpSpPr>
          <a:xfrm>
            <a:off x="1096001" y="3370802"/>
            <a:ext cx="5945443" cy="584409"/>
            <a:chOff x="86542" y="3088625"/>
            <a:chExt cx="6839345" cy="731700"/>
          </a:xfrm>
        </p:grpSpPr>
        <p:sp>
          <p:nvSpPr>
            <p:cNvPr id="369" name="Google Shape;369;p57"/>
            <p:cNvSpPr txBox="1"/>
            <p:nvPr/>
          </p:nvSpPr>
          <p:spPr>
            <a:xfrm>
              <a:off x="86542" y="3138829"/>
              <a:ext cx="26286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1F887E"/>
                  </a:solidFill>
                  <a:latin typeface="Roboto Medium"/>
                  <a:ea typeface="Roboto Medium"/>
                  <a:cs typeface="Roboto Medium"/>
                  <a:sym typeface="Roboto Medium"/>
                </a:rPr>
                <a:t>Implementation</a:t>
              </a:r>
              <a:endParaRPr sz="2200">
                <a:solidFill>
                  <a:srgbClr val="1F887E"/>
                </a:solidFill>
                <a:latin typeface="Roboto Medium"/>
                <a:ea typeface="Roboto Medium"/>
                <a:cs typeface="Roboto Medium"/>
                <a:sym typeface="Roboto Medium"/>
              </a:endParaRPr>
            </a:p>
          </p:txBody>
        </p:sp>
        <p:sp>
          <p:nvSpPr>
            <p:cNvPr id="370" name="Google Shape;370;p57"/>
            <p:cNvSpPr/>
            <p:nvPr/>
          </p:nvSpPr>
          <p:spPr>
            <a:xfrm>
              <a:off x="2789787" y="3088625"/>
              <a:ext cx="4136100" cy="731700"/>
            </a:xfrm>
            <a:prstGeom prst="rect">
              <a:avLst/>
            </a:prstGeom>
            <a:solidFill>
              <a:srgbClr val="1F887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371" name="Google Shape;371;p57"/>
            <p:cNvSpPr txBox="1"/>
            <p:nvPr/>
          </p:nvSpPr>
          <p:spPr>
            <a:xfrm>
              <a:off x="2914388" y="3295179"/>
              <a:ext cx="38499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lang="en" sz="1500">
                  <a:solidFill>
                    <a:srgbClr val="FFFFFF"/>
                  </a:solidFill>
                  <a:latin typeface="Gill Sans"/>
                  <a:ea typeface="Gill Sans"/>
                  <a:cs typeface="Gill Sans"/>
                  <a:sym typeface="Gill Sans"/>
                </a:rPr>
                <a:t>An individual puts an innovation to use</a:t>
              </a:r>
              <a:endParaRPr sz="1500">
                <a:solidFill>
                  <a:srgbClr val="FFFFFF"/>
                </a:solidFill>
                <a:latin typeface="Roboto"/>
                <a:ea typeface="Roboto"/>
                <a:cs typeface="Roboto"/>
                <a:sym typeface="Roboto"/>
              </a:endParaRPr>
            </a:p>
          </p:txBody>
        </p:sp>
      </p:grpSp>
      <p:grpSp>
        <p:nvGrpSpPr>
          <p:cNvPr id="372" name="Google Shape;372;p57"/>
          <p:cNvGrpSpPr/>
          <p:nvPr/>
        </p:nvGrpSpPr>
        <p:grpSpPr>
          <a:xfrm>
            <a:off x="1370125" y="4077152"/>
            <a:ext cx="5358371" cy="584409"/>
            <a:chOff x="401881" y="3973000"/>
            <a:chExt cx="6164007" cy="731700"/>
          </a:xfrm>
        </p:grpSpPr>
        <p:sp>
          <p:nvSpPr>
            <p:cNvPr id="373" name="Google Shape;373;p57"/>
            <p:cNvSpPr txBox="1"/>
            <p:nvPr/>
          </p:nvSpPr>
          <p:spPr>
            <a:xfrm>
              <a:off x="401881" y="4023204"/>
              <a:ext cx="2313300" cy="629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 sz="2200">
                  <a:solidFill>
                    <a:srgbClr val="249C90"/>
                  </a:solidFill>
                  <a:latin typeface="Roboto Medium"/>
                  <a:ea typeface="Roboto Medium"/>
                  <a:cs typeface="Roboto Medium"/>
                  <a:sym typeface="Roboto Medium"/>
                </a:rPr>
                <a:t>Confirmation</a:t>
              </a:r>
              <a:endParaRPr sz="2200">
                <a:solidFill>
                  <a:srgbClr val="249C90"/>
                </a:solidFill>
                <a:latin typeface="Roboto Medium"/>
                <a:ea typeface="Roboto Medium"/>
                <a:cs typeface="Roboto Medium"/>
                <a:sym typeface="Roboto Medium"/>
              </a:endParaRPr>
            </a:p>
          </p:txBody>
        </p:sp>
        <p:sp>
          <p:nvSpPr>
            <p:cNvPr id="374" name="Google Shape;374;p57"/>
            <p:cNvSpPr/>
            <p:nvPr/>
          </p:nvSpPr>
          <p:spPr>
            <a:xfrm>
              <a:off x="2789787" y="3973000"/>
              <a:ext cx="3776100" cy="731700"/>
            </a:xfrm>
            <a:prstGeom prst="rect">
              <a:avLst/>
            </a:prstGeom>
            <a:solidFill>
              <a:srgbClr val="249C9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500"/>
            </a:p>
          </p:txBody>
        </p:sp>
        <p:sp>
          <p:nvSpPr>
            <p:cNvPr id="375" name="Google Shape;375;p57"/>
            <p:cNvSpPr txBox="1"/>
            <p:nvPr/>
          </p:nvSpPr>
          <p:spPr>
            <a:xfrm>
              <a:off x="2902988" y="4179560"/>
              <a:ext cx="34977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lang="en" sz="1500">
                  <a:solidFill>
                    <a:srgbClr val="FFFFFF"/>
                  </a:solidFill>
                  <a:latin typeface="Gill Sans"/>
                  <a:ea typeface="Gill Sans"/>
                  <a:cs typeface="Gill Sans"/>
                  <a:sym typeface="Gill Sans"/>
                </a:rPr>
                <a:t>An individual seeks reinforcement for the innovation decision</a:t>
              </a:r>
              <a:endParaRPr sz="1500">
                <a:solidFill>
                  <a:srgbClr val="FFFFFF"/>
                </a:solidFill>
                <a:latin typeface="Roboto"/>
                <a:ea typeface="Roboto"/>
                <a:cs typeface="Roboto"/>
                <a:sym typeface="Roboto"/>
              </a:endParaRPr>
            </a:p>
          </p:txBody>
        </p:sp>
      </p:grpSp>
      <p:grpSp>
        <p:nvGrpSpPr>
          <p:cNvPr id="376" name="Google Shape;376;p57"/>
          <p:cNvGrpSpPr/>
          <p:nvPr/>
        </p:nvGrpSpPr>
        <p:grpSpPr>
          <a:xfrm>
            <a:off x="1462788" y="1958101"/>
            <a:ext cx="6171431" cy="584409"/>
            <a:chOff x="550777" y="1323150"/>
            <a:chExt cx="7099310" cy="731700"/>
          </a:xfrm>
        </p:grpSpPr>
        <p:sp>
          <p:nvSpPr>
            <p:cNvPr id="377" name="Google Shape;377;p57"/>
            <p:cNvSpPr txBox="1"/>
            <p:nvPr/>
          </p:nvSpPr>
          <p:spPr>
            <a:xfrm>
              <a:off x="550777" y="1373350"/>
              <a:ext cx="21645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1B786E"/>
                  </a:solidFill>
                  <a:latin typeface="Roboto Medium"/>
                  <a:ea typeface="Roboto Medium"/>
                  <a:cs typeface="Roboto Medium"/>
                  <a:sym typeface="Roboto Medium"/>
                </a:rPr>
                <a:t>Persuasion</a:t>
              </a:r>
              <a:endParaRPr sz="2200">
                <a:solidFill>
                  <a:srgbClr val="1B786E"/>
                </a:solidFill>
                <a:latin typeface="Roboto Medium"/>
                <a:ea typeface="Roboto Medium"/>
                <a:cs typeface="Roboto Medium"/>
                <a:sym typeface="Roboto Medium"/>
              </a:endParaRPr>
            </a:p>
          </p:txBody>
        </p:sp>
        <p:sp>
          <p:nvSpPr>
            <p:cNvPr id="378" name="Google Shape;378;p57"/>
            <p:cNvSpPr/>
            <p:nvPr/>
          </p:nvSpPr>
          <p:spPr>
            <a:xfrm>
              <a:off x="2789787" y="1323150"/>
              <a:ext cx="4860300" cy="731700"/>
            </a:xfrm>
            <a:prstGeom prst="rect">
              <a:avLst/>
            </a:prstGeom>
            <a:solidFill>
              <a:srgbClr val="1B786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379" name="Google Shape;379;p57"/>
            <p:cNvSpPr txBox="1"/>
            <p:nvPr/>
          </p:nvSpPr>
          <p:spPr>
            <a:xfrm>
              <a:off x="2914387" y="1529721"/>
              <a:ext cx="43731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lang="en" sz="1500">
                  <a:solidFill>
                    <a:srgbClr val="FFFFFF"/>
                  </a:solidFill>
                  <a:latin typeface="Gill Sans"/>
                  <a:ea typeface="Gill Sans"/>
                  <a:cs typeface="Gill Sans"/>
                  <a:sym typeface="Gill Sans"/>
                </a:rPr>
                <a:t>An individual forms a favorable or an unfavorable attitude towards the innovation</a:t>
              </a:r>
              <a:endParaRPr sz="200">
                <a:solidFill>
                  <a:srgbClr val="FFFFFF"/>
                </a:solidFill>
                <a:latin typeface="Roboto"/>
                <a:ea typeface="Roboto"/>
                <a:cs typeface="Roboto"/>
                <a:sym typeface="Roboto"/>
              </a:endParaRPr>
            </a:p>
          </p:txBody>
        </p:sp>
      </p:grpSp>
      <p:grpSp>
        <p:nvGrpSpPr>
          <p:cNvPr id="380" name="Google Shape;380;p57"/>
          <p:cNvGrpSpPr/>
          <p:nvPr/>
        </p:nvGrpSpPr>
        <p:grpSpPr>
          <a:xfrm>
            <a:off x="1370125" y="1251763"/>
            <a:ext cx="6578344" cy="584409"/>
            <a:chOff x="444182" y="438789"/>
            <a:chExt cx="7567404" cy="731700"/>
          </a:xfrm>
        </p:grpSpPr>
        <p:sp>
          <p:nvSpPr>
            <p:cNvPr id="381" name="Google Shape;381;p57"/>
            <p:cNvSpPr txBox="1"/>
            <p:nvPr/>
          </p:nvSpPr>
          <p:spPr>
            <a:xfrm>
              <a:off x="444182" y="488975"/>
              <a:ext cx="2271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155B54"/>
                  </a:solidFill>
                  <a:latin typeface="Roboto Medium"/>
                  <a:ea typeface="Roboto Medium"/>
                  <a:cs typeface="Roboto Medium"/>
                  <a:sym typeface="Roboto Medium"/>
                </a:rPr>
                <a:t>Knowledge</a:t>
              </a:r>
              <a:endParaRPr sz="2200">
                <a:solidFill>
                  <a:srgbClr val="155B54"/>
                </a:solidFill>
                <a:latin typeface="Roboto Medium"/>
                <a:ea typeface="Roboto Medium"/>
                <a:cs typeface="Roboto Medium"/>
                <a:sym typeface="Roboto Medium"/>
              </a:endParaRPr>
            </a:p>
          </p:txBody>
        </p:sp>
        <p:sp>
          <p:nvSpPr>
            <p:cNvPr id="382" name="Google Shape;382;p57"/>
            <p:cNvSpPr/>
            <p:nvPr/>
          </p:nvSpPr>
          <p:spPr>
            <a:xfrm>
              <a:off x="2789785" y="438789"/>
              <a:ext cx="5221800" cy="731700"/>
            </a:xfrm>
            <a:prstGeom prst="rect">
              <a:avLst/>
            </a:prstGeom>
            <a:solidFill>
              <a:srgbClr val="155B5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383" name="Google Shape;383;p57"/>
            <p:cNvSpPr txBox="1"/>
            <p:nvPr/>
          </p:nvSpPr>
          <p:spPr>
            <a:xfrm>
              <a:off x="2914389" y="523065"/>
              <a:ext cx="4765800" cy="575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lang="en" sz="1500">
                  <a:solidFill>
                    <a:srgbClr val="FFFFFF"/>
                  </a:solidFill>
                  <a:latin typeface="Gill Sans"/>
                  <a:ea typeface="Gill Sans"/>
                  <a:cs typeface="Gill Sans"/>
                  <a:sym typeface="Gill Sans"/>
                </a:rPr>
                <a:t>An individual understands what it is, how it works, and why it works</a:t>
              </a:r>
              <a:endParaRPr sz="100">
                <a:solidFill>
                  <a:srgbClr val="FFFFFF"/>
                </a:solidFill>
                <a:latin typeface="Roboto"/>
                <a:ea typeface="Roboto"/>
                <a:cs typeface="Roboto"/>
                <a:sym typeface="Roboto"/>
              </a:endParaRPr>
            </a:p>
          </p:txBody>
        </p:sp>
      </p:grpSp>
      <p:sp>
        <p:nvSpPr>
          <p:cNvPr id="384" name="Google Shape;384;p57"/>
          <p:cNvSpPr txBox="1"/>
          <p:nvPr/>
        </p:nvSpPr>
        <p:spPr>
          <a:xfrm>
            <a:off x="6934200" y="4390800"/>
            <a:ext cx="1750500" cy="2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600">
                <a:solidFill>
                  <a:schemeClr val="dk1"/>
                </a:solidFill>
                <a:latin typeface="Gill Sans"/>
                <a:ea typeface="Gill Sans"/>
                <a:cs typeface="Gill Sans"/>
                <a:sym typeface="Gill Sans"/>
              </a:rPr>
              <a:t>(Rogers, 2003)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8"/>
          <p:cNvSpPr txBox="1"/>
          <p:nvPr>
            <p:ph type="title"/>
          </p:nvPr>
        </p:nvSpPr>
        <p:spPr>
          <a:xfrm>
            <a:off x="361575" y="876300"/>
            <a:ext cx="2324400" cy="3040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How are you soliciting input through each phase of the decision  making process? </a:t>
            </a:r>
            <a:endParaRPr/>
          </a:p>
        </p:txBody>
      </p:sp>
      <p:grpSp>
        <p:nvGrpSpPr>
          <p:cNvPr id="390" name="Google Shape;390;p58"/>
          <p:cNvGrpSpPr/>
          <p:nvPr/>
        </p:nvGrpSpPr>
        <p:grpSpPr>
          <a:xfrm>
            <a:off x="2987341" y="2161836"/>
            <a:ext cx="5469030" cy="553165"/>
            <a:chOff x="612955" y="2204250"/>
            <a:chExt cx="6674432" cy="731700"/>
          </a:xfrm>
        </p:grpSpPr>
        <p:sp>
          <p:nvSpPr>
            <p:cNvPr id="391" name="Google Shape;391;p58"/>
            <p:cNvSpPr txBox="1"/>
            <p:nvPr/>
          </p:nvSpPr>
          <p:spPr>
            <a:xfrm>
              <a:off x="612955" y="2254450"/>
              <a:ext cx="21021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100">
                  <a:solidFill>
                    <a:srgbClr val="1D7E74"/>
                  </a:solidFill>
                  <a:latin typeface="Roboto Medium"/>
                  <a:ea typeface="Roboto Medium"/>
                  <a:cs typeface="Roboto Medium"/>
                  <a:sym typeface="Roboto Medium"/>
                </a:rPr>
                <a:t>Decision</a:t>
              </a:r>
              <a:endParaRPr sz="2100">
                <a:solidFill>
                  <a:srgbClr val="1D7E74"/>
                </a:solidFill>
                <a:latin typeface="Roboto Medium"/>
                <a:ea typeface="Roboto Medium"/>
                <a:cs typeface="Roboto Medium"/>
                <a:sym typeface="Roboto Medium"/>
              </a:endParaRPr>
            </a:p>
          </p:txBody>
        </p:sp>
        <p:sp>
          <p:nvSpPr>
            <p:cNvPr id="392" name="Google Shape;392;p58"/>
            <p:cNvSpPr/>
            <p:nvPr/>
          </p:nvSpPr>
          <p:spPr>
            <a:xfrm>
              <a:off x="2789787" y="2204250"/>
              <a:ext cx="4497600" cy="731700"/>
            </a:xfrm>
            <a:prstGeom prst="rect">
              <a:avLst/>
            </a:prstGeom>
            <a:solidFill>
              <a:srgbClr val="1D7E7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393" name="Google Shape;393;p58"/>
            <p:cNvSpPr txBox="1"/>
            <p:nvPr/>
          </p:nvSpPr>
          <p:spPr>
            <a:xfrm>
              <a:off x="2914392" y="2410802"/>
              <a:ext cx="41109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FFFFFF"/>
                  </a:solidFill>
                  <a:latin typeface="Gill Sans"/>
                  <a:ea typeface="Gill Sans"/>
                  <a:cs typeface="Gill Sans"/>
                  <a:sym typeface="Gill Sans"/>
                </a:rPr>
                <a:t>An individual engages in activities that lead to a choice to adopt or reject an innovation</a:t>
              </a:r>
              <a:endParaRPr>
                <a:solidFill>
                  <a:srgbClr val="FFFFFF"/>
                </a:solidFill>
                <a:latin typeface="Roboto"/>
                <a:ea typeface="Roboto"/>
                <a:cs typeface="Roboto"/>
                <a:sym typeface="Roboto"/>
              </a:endParaRPr>
            </a:p>
          </p:txBody>
        </p:sp>
      </p:grpSp>
      <p:grpSp>
        <p:nvGrpSpPr>
          <p:cNvPr id="394" name="Google Shape;394;p58"/>
          <p:cNvGrpSpPr/>
          <p:nvPr/>
        </p:nvGrpSpPr>
        <p:grpSpPr>
          <a:xfrm>
            <a:off x="2555998" y="2830423"/>
            <a:ext cx="5604160" cy="553165"/>
            <a:chOff x="86542" y="3088625"/>
            <a:chExt cx="6839345" cy="731700"/>
          </a:xfrm>
        </p:grpSpPr>
        <p:sp>
          <p:nvSpPr>
            <p:cNvPr id="395" name="Google Shape;395;p58"/>
            <p:cNvSpPr txBox="1"/>
            <p:nvPr/>
          </p:nvSpPr>
          <p:spPr>
            <a:xfrm>
              <a:off x="86542" y="3138829"/>
              <a:ext cx="26286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100">
                  <a:solidFill>
                    <a:srgbClr val="1F887E"/>
                  </a:solidFill>
                  <a:latin typeface="Roboto Medium"/>
                  <a:ea typeface="Roboto Medium"/>
                  <a:cs typeface="Roboto Medium"/>
                  <a:sym typeface="Roboto Medium"/>
                </a:rPr>
                <a:t>Implementation</a:t>
              </a:r>
              <a:endParaRPr sz="2100">
                <a:solidFill>
                  <a:srgbClr val="1F887E"/>
                </a:solidFill>
                <a:latin typeface="Roboto Medium"/>
                <a:ea typeface="Roboto Medium"/>
                <a:cs typeface="Roboto Medium"/>
                <a:sym typeface="Roboto Medium"/>
              </a:endParaRPr>
            </a:p>
          </p:txBody>
        </p:sp>
        <p:sp>
          <p:nvSpPr>
            <p:cNvPr id="396" name="Google Shape;396;p58"/>
            <p:cNvSpPr/>
            <p:nvPr/>
          </p:nvSpPr>
          <p:spPr>
            <a:xfrm>
              <a:off x="2789787" y="3088625"/>
              <a:ext cx="4136100" cy="731700"/>
            </a:xfrm>
            <a:prstGeom prst="rect">
              <a:avLst/>
            </a:prstGeom>
            <a:solidFill>
              <a:srgbClr val="1F887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397" name="Google Shape;397;p58"/>
            <p:cNvSpPr txBox="1"/>
            <p:nvPr/>
          </p:nvSpPr>
          <p:spPr>
            <a:xfrm>
              <a:off x="2914388" y="3295179"/>
              <a:ext cx="38499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FFFFFF"/>
                  </a:solidFill>
                  <a:latin typeface="Gill Sans"/>
                  <a:ea typeface="Gill Sans"/>
                  <a:cs typeface="Gill Sans"/>
                  <a:sym typeface="Gill Sans"/>
                </a:rPr>
                <a:t>An individual puts an innovation to use</a:t>
              </a:r>
              <a:endParaRPr>
                <a:solidFill>
                  <a:srgbClr val="FFFFFF"/>
                </a:solidFill>
                <a:latin typeface="Roboto"/>
                <a:ea typeface="Roboto"/>
                <a:cs typeface="Roboto"/>
                <a:sym typeface="Roboto"/>
              </a:endParaRPr>
            </a:p>
          </p:txBody>
        </p:sp>
      </p:grpSp>
      <p:grpSp>
        <p:nvGrpSpPr>
          <p:cNvPr id="398" name="Google Shape;398;p58"/>
          <p:cNvGrpSpPr/>
          <p:nvPr/>
        </p:nvGrpSpPr>
        <p:grpSpPr>
          <a:xfrm>
            <a:off x="2814387" y="3499011"/>
            <a:ext cx="5050787" cy="553165"/>
            <a:chOff x="401881" y="3973000"/>
            <a:chExt cx="6164007" cy="731700"/>
          </a:xfrm>
        </p:grpSpPr>
        <p:sp>
          <p:nvSpPr>
            <p:cNvPr id="399" name="Google Shape;399;p58"/>
            <p:cNvSpPr txBox="1"/>
            <p:nvPr/>
          </p:nvSpPr>
          <p:spPr>
            <a:xfrm>
              <a:off x="401881" y="4023204"/>
              <a:ext cx="2313300" cy="629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 sz="2100">
                  <a:solidFill>
                    <a:srgbClr val="249C90"/>
                  </a:solidFill>
                  <a:latin typeface="Roboto Medium"/>
                  <a:ea typeface="Roboto Medium"/>
                  <a:cs typeface="Roboto Medium"/>
                  <a:sym typeface="Roboto Medium"/>
                </a:rPr>
                <a:t>Confirmation</a:t>
              </a:r>
              <a:endParaRPr sz="2100">
                <a:solidFill>
                  <a:srgbClr val="249C90"/>
                </a:solidFill>
                <a:latin typeface="Roboto Medium"/>
                <a:ea typeface="Roboto Medium"/>
                <a:cs typeface="Roboto Medium"/>
                <a:sym typeface="Roboto Medium"/>
              </a:endParaRPr>
            </a:p>
          </p:txBody>
        </p:sp>
        <p:sp>
          <p:nvSpPr>
            <p:cNvPr id="400" name="Google Shape;400;p58"/>
            <p:cNvSpPr/>
            <p:nvPr/>
          </p:nvSpPr>
          <p:spPr>
            <a:xfrm>
              <a:off x="2789787" y="3973000"/>
              <a:ext cx="3776100" cy="731700"/>
            </a:xfrm>
            <a:prstGeom prst="rect">
              <a:avLst/>
            </a:prstGeom>
            <a:solidFill>
              <a:srgbClr val="249C9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00"/>
            </a:p>
          </p:txBody>
        </p:sp>
        <p:sp>
          <p:nvSpPr>
            <p:cNvPr id="401" name="Google Shape;401;p58"/>
            <p:cNvSpPr txBox="1"/>
            <p:nvPr/>
          </p:nvSpPr>
          <p:spPr>
            <a:xfrm>
              <a:off x="2902988" y="4179560"/>
              <a:ext cx="34977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FFFFFF"/>
                  </a:solidFill>
                  <a:latin typeface="Gill Sans"/>
                  <a:ea typeface="Gill Sans"/>
                  <a:cs typeface="Gill Sans"/>
                  <a:sym typeface="Gill Sans"/>
                </a:rPr>
                <a:t>An individual seeks reinforcement for the innovation decision</a:t>
              </a:r>
              <a:endParaRPr>
                <a:solidFill>
                  <a:srgbClr val="FFFFFF"/>
                </a:solidFill>
                <a:latin typeface="Roboto"/>
                <a:ea typeface="Roboto"/>
                <a:cs typeface="Roboto"/>
                <a:sym typeface="Roboto"/>
              </a:endParaRPr>
            </a:p>
          </p:txBody>
        </p:sp>
      </p:grpSp>
      <p:grpSp>
        <p:nvGrpSpPr>
          <p:cNvPr id="402" name="Google Shape;402;p58"/>
          <p:cNvGrpSpPr/>
          <p:nvPr/>
        </p:nvGrpSpPr>
        <p:grpSpPr>
          <a:xfrm>
            <a:off x="2901730" y="1493248"/>
            <a:ext cx="5817175" cy="553165"/>
            <a:chOff x="550777" y="1323150"/>
            <a:chExt cx="7099310" cy="731700"/>
          </a:xfrm>
        </p:grpSpPr>
        <p:sp>
          <p:nvSpPr>
            <p:cNvPr id="403" name="Google Shape;403;p58"/>
            <p:cNvSpPr txBox="1"/>
            <p:nvPr/>
          </p:nvSpPr>
          <p:spPr>
            <a:xfrm>
              <a:off x="550777" y="1373350"/>
              <a:ext cx="21645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100">
                  <a:solidFill>
                    <a:srgbClr val="1B786E"/>
                  </a:solidFill>
                  <a:latin typeface="Roboto Medium"/>
                  <a:ea typeface="Roboto Medium"/>
                  <a:cs typeface="Roboto Medium"/>
                  <a:sym typeface="Roboto Medium"/>
                </a:rPr>
                <a:t>Persuasion</a:t>
              </a:r>
              <a:endParaRPr sz="2100">
                <a:solidFill>
                  <a:srgbClr val="1B786E"/>
                </a:solidFill>
                <a:latin typeface="Roboto Medium"/>
                <a:ea typeface="Roboto Medium"/>
                <a:cs typeface="Roboto Medium"/>
                <a:sym typeface="Roboto Medium"/>
              </a:endParaRPr>
            </a:p>
          </p:txBody>
        </p:sp>
        <p:sp>
          <p:nvSpPr>
            <p:cNvPr id="404" name="Google Shape;404;p58"/>
            <p:cNvSpPr/>
            <p:nvPr/>
          </p:nvSpPr>
          <p:spPr>
            <a:xfrm>
              <a:off x="2789787" y="1323150"/>
              <a:ext cx="4860300" cy="731700"/>
            </a:xfrm>
            <a:prstGeom prst="rect">
              <a:avLst/>
            </a:prstGeom>
            <a:solidFill>
              <a:srgbClr val="1B786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405" name="Google Shape;405;p58"/>
            <p:cNvSpPr txBox="1"/>
            <p:nvPr/>
          </p:nvSpPr>
          <p:spPr>
            <a:xfrm>
              <a:off x="2914387" y="1529721"/>
              <a:ext cx="4373100" cy="33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FFFFFF"/>
                  </a:solidFill>
                  <a:latin typeface="Gill Sans"/>
                  <a:ea typeface="Gill Sans"/>
                  <a:cs typeface="Gill Sans"/>
                  <a:sym typeface="Gill Sans"/>
                </a:rPr>
                <a:t>An individual forms a favorable or an unfavorable attitude towards the innovation</a:t>
              </a:r>
              <a:endParaRPr sz="100">
                <a:solidFill>
                  <a:srgbClr val="FFFFFF"/>
                </a:solidFill>
                <a:latin typeface="Roboto"/>
                <a:ea typeface="Roboto"/>
                <a:cs typeface="Roboto"/>
                <a:sym typeface="Roboto"/>
              </a:endParaRPr>
            </a:p>
          </p:txBody>
        </p:sp>
      </p:grpSp>
      <p:grpSp>
        <p:nvGrpSpPr>
          <p:cNvPr id="406" name="Google Shape;406;p58"/>
          <p:cNvGrpSpPr/>
          <p:nvPr/>
        </p:nvGrpSpPr>
        <p:grpSpPr>
          <a:xfrm>
            <a:off x="2814386" y="824672"/>
            <a:ext cx="6200731" cy="553165"/>
            <a:chOff x="444182" y="438789"/>
            <a:chExt cx="7567404" cy="731700"/>
          </a:xfrm>
        </p:grpSpPr>
        <p:sp>
          <p:nvSpPr>
            <p:cNvPr id="407" name="Google Shape;407;p58"/>
            <p:cNvSpPr txBox="1"/>
            <p:nvPr/>
          </p:nvSpPr>
          <p:spPr>
            <a:xfrm>
              <a:off x="444182" y="488975"/>
              <a:ext cx="2271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100">
                  <a:solidFill>
                    <a:srgbClr val="155B54"/>
                  </a:solidFill>
                  <a:latin typeface="Roboto Medium"/>
                  <a:ea typeface="Roboto Medium"/>
                  <a:cs typeface="Roboto Medium"/>
                  <a:sym typeface="Roboto Medium"/>
                </a:rPr>
                <a:t>Knowledge</a:t>
              </a:r>
              <a:endParaRPr sz="2100">
                <a:solidFill>
                  <a:srgbClr val="155B54"/>
                </a:solidFill>
                <a:latin typeface="Roboto Medium"/>
                <a:ea typeface="Roboto Medium"/>
                <a:cs typeface="Roboto Medium"/>
                <a:sym typeface="Roboto Medium"/>
              </a:endParaRPr>
            </a:p>
          </p:txBody>
        </p:sp>
        <p:sp>
          <p:nvSpPr>
            <p:cNvPr id="408" name="Google Shape;408;p58"/>
            <p:cNvSpPr/>
            <p:nvPr/>
          </p:nvSpPr>
          <p:spPr>
            <a:xfrm>
              <a:off x="2789785" y="438789"/>
              <a:ext cx="5221800" cy="731700"/>
            </a:xfrm>
            <a:prstGeom prst="rect">
              <a:avLst/>
            </a:prstGeom>
            <a:solidFill>
              <a:srgbClr val="155B5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00"/>
            </a:p>
          </p:txBody>
        </p:sp>
        <p:sp>
          <p:nvSpPr>
            <p:cNvPr id="409" name="Google Shape;409;p58"/>
            <p:cNvSpPr txBox="1"/>
            <p:nvPr/>
          </p:nvSpPr>
          <p:spPr>
            <a:xfrm>
              <a:off x="2914389" y="523065"/>
              <a:ext cx="4765800" cy="575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FFFFFF"/>
                  </a:solidFill>
                  <a:latin typeface="Gill Sans"/>
                  <a:ea typeface="Gill Sans"/>
                  <a:cs typeface="Gill Sans"/>
                  <a:sym typeface="Gill Sans"/>
                </a:rPr>
                <a:t>An individual understands what it is, how it works, and why it works</a:t>
              </a:r>
              <a:endParaRPr sz="1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Rates at which </a:t>
            </a:r>
            <a:r>
              <a:rPr lang="en"/>
              <a:t>Individuals</a:t>
            </a:r>
            <a:r>
              <a:rPr lang="en"/>
              <a:t> Adopt Innovation</a:t>
            </a:r>
            <a:endParaRPr/>
          </a:p>
        </p:txBody>
      </p:sp>
      <p:sp>
        <p:nvSpPr>
          <p:cNvPr id="415" name="Google Shape;415;p59"/>
          <p:cNvSpPr txBox="1"/>
          <p:nvPr>
            <p:ph idx="1" type="body"/>
          </p:nvPr>
        </p:nvSpPr>
        <p:spPr>
          <a:xfrm>
            <a:off x="628650" y="1369225"/>
            <a:ext cx="3047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000000"/>
              </a:buClr>
              <a:buFont typeface="Arial"/>
              <a:buNone/>
            </a:pPr>
            <a:r>
              <a:rPr lang="en" sz="2400" u="sng"/>
              <a:t>There are five </a:t>
            </a:r>
            <a:br>
              <a:rPr lang="en" sz="2400" u="sng"/>
            </a:br>
            <a:r>
              <a:rPr lang="en" sz="2400" u="sng"/>
              <a:t>adopter categories:</a:t>
            </a:r>
            <a:r>
              <a:rPr lang="en" sz="2400"/>
              <a:t> </a:t>
            </a:r>
            <a:endParaRPr sz="1400">
              <a:solidFill>
                <a:srgbClr val="000000"/>
              </a:solidFill>
            </a:endParaRPr>
          </a:p>
          <a:p>
            <a:pPr indent="-342900" lvl="0" marL="342900" rtl="0" algn="l">
              <a:lnSpc>
                <a:spcPct val="100000"/>
              </a:lnSpc>
              <a:spcBef>
                <a:spcPts val="0"/>
              </a:spcBef>
              <a:spcAft>
                <a:spcPts val="0"/>
              </a:spcAft>
              <a:buClr>
                <a:schemeClr val="dk1"/>
              </a:buClr>
              <a:buSzPts val="2400"/>
              <a:buFont typeface="Open Sans Light"/>
              <a:buChar char="•"/>
            </a:pPr>
            <a:r>
              <a:rPr lang="en" sz="2400"/>
              <a:t>Innovators</a:t>
            </a:r>
            <a:endParaRPr sz="1400">
              <a:solidFill>
                <a:srgbClr val="000000"/>
              </a:solidFill>
            </a:endParaRPr>
          </a:p>
          <a:p>
            <a:pPr indent="-342900" lvl="0" marL="342900" rtl="0" algn="l">
              <a:lnSpc>
                <a:spcPct val="100000"/>
              </a:lnSpc>
              <a:spcBef>
                <a:spcPts val="0"/>
              </a:spcBef>
              <a:spcAft>
                <a:spcPts val="0"/>
              </a:spcAft>
              <a:buClr>
                <a:schemeClr val="dk1"/>
              </a:buClr>
              <a:buSzPts val="2400"/>
              <a:buFont typeface="Open Sans Light"/>
              <a:buChar char="•"/>
            </a:pPr>
            <a:r>
              <a:rPr lang="en" sz="2400"/>
              <a:t>Early Adopters</a:t>
            </a:r>
            <a:endParaRPr sz="1400">
              <a:solidFill>
                <a:srgbClr val="000000"/>
              </a:solidFill>
            </a:endParaRPr>
          </a:p>
          <a:p>
            <a:pPr indent="-342900" lvl="0" marL="342900" rtl="0" algn="l">
              <a:lnSpc>
                <a:spcPct val="100000"/>
              </a:lnSpc>
              <a:spcBef>
                <a:spcPts val="0"/>
              </a:spcBef>
              <a:spcAft>
                <a:spcPts val="0"/>
              </a:spcAft>
              <a:buClr>
                <a:schemeClr val="dk1"/>
              </a:buClr>
              <a:buSzPts val="2400"/>
              <a:buFont typeface="Open Sans Light"/>
              <a:buChar char="•"/>
            </a:pPr>
            <a:r>
              <a:rPr lang="en" sz="2400"/>
              <a:t>Early Majority</a:t>
            </a:r>
            <a:endParaRPr sz="1400">
              <a:solidFill>
                <a:srgbClr val="000000"/>
              </a:solidFill>
            </a:endParaRPr>
          </a:p>
          <a:p>
            <a:pPr indent="-342900" lvl="0" marL="342900" rtl="0" algn="l">
              <a:lnSpc>
                <a:spcPct val="100000"/>
              </a:lnSpc>
              <a:spcBef>
                <a:spcPts val="0"/>
              </a:spcBef>
              <a:spcAft>
                <a:spcPts val="0"/>
              </a:spcAft>
              <a:buClr>
                <a:schemeClr val="dk1"/>
              </a:buClr>
              <a:buSzPts val="2400"/>
              <a:buFont typeface="Open Sans Light"/>
              <a:buChar char="•"/>
            </a:pPr>
            <a:r>
              <a:rPr lang="en" sz="2400"/>
              <a:t>Late Majority</a:t>
            </a:r>
            <a:endParaRPr sz="1400">
              <a:solidFill>
                <a:srgbClr val="000000"/>
              </a:solidFill>
            </a:endParaRPr>
          </a:p>
          <a:p>
            <a:pPr indent="-342900" lvl="0" marL="342900" rtl="0" algn="l">
              <a:lnSpc>
                <a:spcPct val="100000"/>
              </a:lnSpc>
              <a:spcBef>
                <a:spcPts val="0"/>
              </a:spcBef>
              <a:spcAft>
                <a:spcPts val="0"/>
              </a:spcAft>
              <a:buClr>
                <a:schemeClr val="dk1"/>
              </a:buClr>
              <a:buSzPts val="2400"/>
              <a:buFont typeface="Open Sans Light"/>
              <a:buChar char="•"/>
            </a:pPr>
            <a:r>
              <a:rPr lang="en" sz="2400"/>
              <a:t>Laggards</a:t>
            </a:r>
            <a:endParaRPr/>
          </a:p>
        </p:txBody>
      </p:sp>
      <p:pic>
        <p:nvPicPr>
          <p:cNvPr id="416" name="Google Shape;416;p59"/>
          <p:cNvPicPr preferRelativeResize="0"/>
          <p:nvPr/>
        </p:nvPicPr>
        <p:blipFill rotWithShape="1">
          <a:blip r:embed="rId3">
            <a:alphaModFix/>
          </a:blip>
          <a:srcRect b="0" l="0" r="0" t="0"/>
          <a:stretch/>
        </p:blipFill>
        <p:spPr>
          <a:xfrm>
            <a:off x="3826619" y="1369225"/>
            <a:ext cx="5084968" cy="2979785"/>
          </a:xfrm>
          <a:prstGeom prst="rect">
            <a:avLst/>
          </a:prstGeom>
          <a:noFill/>
          <a:ln>
            <a:noFill/>
          </a:ln>
        </p:spPr>
      </p:pic>
      <p:sp>
        <p:nvSpPr>
          <p:cNvPr id="417" name="Google Shape;417;p59"/>
          <p:cNvSpPr txBox="1"/>
          <p:nvPr/>
        </p:nvSpPr>
        <p:spPr>
          <a:xfrm>
            <a:off x="4362076" y="4410900"/>
            <a:ext cx="3925200" cy="2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600">
                <a:solidFill>
                  <a:schemeClr val="dk1"/>
                </a:solidFill>
                <a:latin typeface="Gill Sans"/>
                <a:ea typeface="Gill Sans"/>
                <a:cs typeface="Gill Sans"/>
                <a:sym typeface="Gill Sans"/>
              </a:rPr>
              <a:t>Diffusion of Innovations </a:t>
            </a:r>
            <a:r>
              <a:rPr b="1" i="0" lang="en" sz="1600">
                <a:solidFill>
                  <a:schemeClr val="dk1"/>
                </a:solidFill>
                <a:latin typeface="Gill Sans"/>
                <a:ea typeface="Gill Sans"/>
                <a:cs typeface="Gill Sans"/>
                <a:sym typeface="Gill Sans"/>
              </a:rPr>
              <a:t>(Rogers, 2003)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0"/>
          <p:cNvSpPr txBox="1"/>
          <p:nvPr>
            <p:ph type="title"/>
          </p:nvPr>
        </p:nvSpPr>
        <p:spPr>
          <a:xfrm>
            <a:off x="248850" y="647700"/>
            <a:ext cx="2259600" cy="1797300"/>
          </a:xfrm>
          <a:prstGeom prst="rect">
            <a:avLst/>
          </a:prstGeom>
        </p:spPr>
        <p:txBody>
          <a:bodyPr anchorCtr="0" anchor="b" bIns="34275" lIns="68575" spcFirstLastPara="1" rIns="68575" wrap="square" tIns="34275">
            <a:noAutofit/>
          </a:bodyPr>
          <a:lstStyle/>
          <a:p>
            <a:pPr indent="0" lvl="0" marL="0" rtl="0" algn="ctr">
              <a:lnSpc>
                <a:spcPct val="100000"/>
              </a:lnSpc>
              <a:spcBef>
                <a:spcPts val="0"/>
              </a:spcBef>
              <a:spcAft>
                <a:spcPts val="0"/>
              </a:spcAft>
              <a:buNone/>
            </a:pPr>
            <a:r>
              <a:rPr b="1" lang="en">
                <a:latin typeface="Arial"/>
                <a:ea typeface="Arial"/>
                <a:cs typeface="Arial"/>
                <a:sym typeface="Arial"/>
              </a:rPr>
              <a:t>It is important to identify an influential group to move to the Early Majority.</a:t>
            </a:r>
            <a:endParaRPr/>
          </a:p>
        </p:txBody>
      </p:sp>
      <p:sp>
        <p:nvSpPr>
          <p:cNvPr id="423" name="Google Shape;423;p60"/>
          <p:cNvSpPr txBox="1"/>
          <p:nvPr>
            <p:ph idx="2" type="body"/>
          </p:nvPr>
        </p:nvSpPr>
        <p:spPr>
          <a:xfrm>
            <a:off x="248850" y="2707100"/>
            <a:ext cx="2259600" cy="1694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sz="1600"/>
              <a:t>Reflect- Are you getting </a:t>
            </a:r>
            <a:r>
              <a:rPr b="1" lang="en" sz="1600">
                <a:latin typeface="Open Sans"/>
                <a:ea typeface="Open Sans"/>
                <a:cs typeface="Open Sans"/>
                <a:sym typeface="Open Sans"/>
              </a:rPr>
              <a:t>input </a:t>
            </a:r>
            <a:r>
              <a:rPr lang="en" sz="1600"/>
              <a:t>from each adopter group? How are you using input from each group to move your people to change? </a:t>
            </a:r>
            <a:endParaRPr sz="1600"/>
          </a:p>
        </p:txBody>
      </p:sp>
      <p:pic>
        <p:nvPicPr>
          <p:cNvPr id="424" name="Google Shape;424;p60"/>
          <p:cNvPicPr preferRelativeResize="0"/>
          <p:nvPr/>
        </p:nvPicPr>
        <p:blipFill rotWithShape="1">
          <a:blip r:embed="rId3">
            <a:alphaModFix/>
          </a:blip>
          <a:srcRect b="0" l="0" r="0" t="0"/>
          <a:stretch/>
        </p:blipFill>
        <p:spPr>
          <a:xfrm>
            <a:off x="2667000" y="1200150"/>
            <a:ext cx="6404711" cy="2843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b="1" lang="en" sz="4600">
                <a:latin typeface="Open Sans"/>
                <a:ea typeface="Open Sans"/>
                <a:cs typeface="Open Sans"/>
                <a:sym typeface="Open Sans"/>
              </a:rPr>
              <a:t>Knowledge Diffusion Technique:</a:t>
            </a:r>
            <a:endParaRPr/>
          </a:p>
        </p:txBody>
      </p:sp>
      <p:sp>
        <p:nvSpPr>
          <p:cNvPr id="430" name="Google Shape;430;p6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lnSpc>
                <a:spcPct val="90000"/>
              </a:lnSpc>
              <a:spcBef>
                <a:spcPts val="0"/>
              </a:spcBef>
              <a:spcAft>
                <a:spcPts val="0"/>
              </a:spcAft>
              <a:buNone/>
            </a:pPr>
            <a:r>
              <a:rPr lang="en"/>
              <a:t>Working with Influentials and Opinion Leaders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Opinion Leaders...</a:t>
            </a:r>
            <a:endParaRPr/>
          </a:p>
        </p:txBody>
      </p:sp>
      <p:sp>
        <p:nvSpPr>
          <p:cNvPr id="436" name="Google Shape;436;p6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274320" lvl="0" marL="403225" rtl="0" algn="l">
              <a:spcBef>
                <a:spcPts val="0"/>
              </a:spcBef>
              <a:spcAft>
                <a:spcPts val="0"/>
              </a:spcAft>
              <a:buSzPts val="2800"/>
              <a:buFont typeface="Open Sans Light"/>
              <a:buChar char="•"/>
            </a:pPr>
            <a:r>
              <a:rPr lang="en" sz="2800"/>
              <a:t>Have the capacity to persuade others</a:t>
            </a:r>
            <a:endParaRPr/>
          </a:p>
          <a:p>
            <a:pPr indent="-274320" lvl="0" marL="403225" rtl="0" algn="l">
              <a:spcBef>
                <a:spcPts val="560"/>
              </a:spcBef>
              <a:spcAft>
                <a:spcPts val="0"/>
              </a:spcAft>
              <a:buSzPts val="2800"/>
              <a:buFont typeface="Open Sans Light"/>
              <a:buChar char="•"/>
            </a:pPr>
            <a:r>
              <a:rPr lang="en" sz="2800"/>
              <a:t>Enjoy informal position and status</a:t>
            </a:r>
            <a:endParaRPr/>
          </a:p>
          <a:p>
            <a:pPr indent="-274320" lvl="0" marL="403225" rtl="0" algn="l">
              <a:spcBef>
                <a:spcPts val="560"/>
              </a:spcBef>
              <a:spcAft>
                <a:spcPts val="0"/>
              </a:spcAft>
              <a:buSzPts val="2800"/>
              <a:buFont typeface="Open Sans Light"/>
              <a:buChar char="•"/>
            </a:pPr>
            <a:r>
              <a:rPr lang="en" sz="2800"/>
              <a:t>Get around </a:t>
            </a:r>
            <a:endParaRPr/>
          </a:p>
          <a:p>
            <a:pPr indent="-274320" lvl="0" marL="403225" rtl="0" algn="l">
              <a:spcBef>
                <a:spcPts val="560"/>
              </a:spcBef>
              <a:spcAft>
                <a:spcPts val="0"/>
              </a:spcAft>
              <a:buSzPts val="2800"/>
              <a:buFont typeface="Open Sans Light"/>
              <a:buChar char="•"/>
            </a:pPr>
            <a:r>
              <a:rPr lang="en" sz="2800"/>
              <a:t>Have credibility </a:t>
            </a:r>
            <a:endParaRPr/>
          </a:p>
          <a:p>
            <a:pPr indent="-274320" lvl="0" marL="403225" rtl="0" algn="l">
              <a:spcBef>
                <a:spcPts val="560"/>
              </a:spcBef>
              <a:spcAft>
                <a:spcPts val="0"/>
              </a:spcAft>
              <a:buSzPts val="2800"/>
              <a:buFont typeface="Open Sans Light"/>
              <a:buChar char="•"/>
            </a:pPr>
            <a:r>
              <a:rPr lang="en" sz="2800"/>
              <a:t>Earn and maintain status</a:t>
            </a:r>
            <a:endParaRPr/>
          </a:p>
          <a:p>
            <a:pPr indent="-274320" lvl="0" marL="403225" rtl="0" algn="l">
              <a:spcBef>
                <a:spcPts val="560"/>
              </a:spcBef>
              <a:spcAft>
                <a:spcPts val="0"/>
              </a:spcAft>
              <a:buSzPts val="2800"/>
              <a:buChar char="•"/>
            </a:pPr>
            <a:r>
              <a:rPr lang="en" sz="2800"/>
              <a:t>Are activists </a:t>
            </a:r>
            <a:endParaRPr/>
          </a:p>
        </p:txBody>
      </p:sp>
      <p:sp>
        <p:nvSpPr>
          <p:cNvPr id="437" name="Google Shape;437;p62"/>
          <p:cNvSpPr txBox="1"/>
          <p:nvPr/>
        </p:nvSpPr>
        <p:spPr>
          <a:xfrm>
            <a:off x="7152962" y="3405647"/>
            <a:ext cx="1392000" cy="2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600">
                <a:solidFill>
                  <a:schemeClr val="dk1"/>
                </a:solidFill>
                <a:latin typeface="Gill Sans"/>
                <a:ea typeface="Gill Sans"/>
                <a:cs typeface="Gill Sans"/>
                <a:sym typeface="Gill Sans"/>
              </a:rPr>
              <a:t>(Rogers, 2003)</a:t>
            </a:r>
            <a:endParaRPr/>
          </a:p>
        </p:txBody>
      </p:sp>
      <p:pic>
        <p:nvPicPr>
          <p:cNvPr id="438" name="Google Shape;438;p62"/>
          <p:cNvPicPr preferRelativeResize="0"/>
          <p:nvPr/>
        </p:nvPicPr>
        <p:blipFill rotWithShape="1">
          <a:blip r:embed="rId3">
            <a:alphaModFix/>
          </a:blip>
          <a:srcRect b="0" l="0" r="0" t="0"/>
          <a:stretch/>
        </p:blipFill>
        <p:spPr>
          <a:xfrm>
            <a:off x="7306210" y="1697649"/>
            <a:ext cx="1099335" cy="17002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Groups of Influentials: </a:t>
            </a:r>
            <a:endParaRPr/>
          </a:p>
        </p:txBody>
      </p:sp>
      <p:sp>
        <p:nvSpPr>
          <p:cNvPr id="444" name="Google Shape;444;p63"/>
          <p:cNvSpPr txBox="1"/>
          <p:nvPr>
            <p:ph idx="1" type="body"/>
          </p:nvPr>
        </p:nvSpPr>
        <p:spPr>
          <a:xfrm>
            <a:off x="628650" y="1369225"/>
            <a:ext cx="3105900" cy="3263400"/>
          </a:xfrm>
          <a:prstGeom prst="rect">
            <a:avLst/>
          </a:prstGeom>
        </p:spPr>
        <p:txBody>
          <a:bodyPr anchorCtr="0" anchor="t" bIns="34275" lIns="68575" spcFirstLastPara="1" rIns="68575" wrap="square" tIns="34275">
            <a:noAutofit/>
          </a:bodyPr>
          <a:lstStyle/>
          <a:p>
            <a:pPr indent="-274320" lvl="0" marL="274320" rtl="0" algn="l">
              <a:spcBef>
                <a:spcPts val="0"/>
              </a:spcBef>
              <a:spcAft>
                <a:spcPts val="0"/>
              </a:spcAft>
              <a:buSzPts val="2800"/>
              <a:buFont typeface="Open Sans Light"/>
              <a:buChar char="•"/>
            </a:pPr>
            <a:r>
              <a:rPr lang="en" sz="2800"/>
              <a:t>Role Models </a:t>
            </a:r>
            <a:endParaRPr/>
          </a:p>
          <a:p>
            <a:pPr indent="-274320" lvl="0" marL="274320" rtl="0" algn="l">
              <a:spcBef>
                <a:spcPts val="560"/>
              </a:spcBef>
              <a:spcAft>
                <a:spcPts val="0"/>
              </a:spcAft>
              <a:buSzPts val="2800"/>
              <a:buFont typeface="Open Sans Light"/>
              <a:buChar char="•"/>
            </a:pPr>
            <a:r>
              <a:rPr lang="en" sz="2800"/>
              <a:t>Technical Experts</a:t>
            </a:r>
            <a:endParaRPr/>
          </a:p>
          <a:p>
            <a:pPr indent="-274320" lvl="0" marL="274320" rtl="0" algn="l">
              <a:spcBef>
                <a:spcPts val="560"/>
              </a:spcBef>
              <a:spcAft>
                <a:spcPts val="0"/>
              </a:spcAft>
              <a:buSzPts val="2800"/>
              <a:buFont typeface="Open Sans Light"/>
              <a:buChar char="•"/>
            </a:pPr>
            <a:r>
              <a:rPr lang="en" sz="2800"/>
              <a:t>Power People </a:t>
            </a:r>
            <a:endParaRPr/>
          </a:p>
          <a:p>
            <a:pPr indent="-274320" lvl="0" marL="274320" rtl="0" algn="l">
              <a:spcBef>
                <a:spcPts val="560"/>
              </a:spcBef>
              <a:spcAft>
                <a:spcPts val="0"/>
              </a:spcAft>
              <a:buSzPts val="2800"/>
              <a:buFont typeface="Open Sans Light"/>
              <a:buChar char="•"/>
            </a:pPr>
            <a:r>
              <a:rPr lang="en" sz="2800"/>
              <a:t>Cheerleaders </a:t>
            </a:r>
            <a:endParaRPr/>
          </a:p>
          <a:p>
            <a:pPr indent="-274320" lvl="0" marL="274320" rtl="0" algn="l">
              <a:spcBef>
                <a:spcPts val="560"/>
              </a:spcBef>
              <a:spcAft>
                <a:spcPts val="0"/>
              </a:spcAft>
              <a:buSzPts val="2800"/>
              <a:buFont typeface="Open Sans Light"/>
              <a:buChar char="•"/>
            </a:pPr>
            <a:r>
              <a:rPr lang="en" sz="2800"/>
              <a:t>Celebrities </a:t>
            </a:r>
            <a:endParaRPr/>
          </a:p>
          <a:p>
            <a:pPr indent="0" lvl="0" marL="0" rtl="0" algn="l">
              <a:spcBef>
                <a:spcPts val="800"/>
              </a:spcBef>
              <a:spcAft>
                <a:spcPts val="0"/>
              </a:spcAft>
              <a:buNone/>
            </a:pPr>
            <a:r>
              <a:t/>
            </a:r>
            <a:endParaRPr/>
          </a:p>
        </p:txBody>
      </p:sp>
      <p:sp>
        <p:nvSpPr>
          <p:cNvPr id="445" name="Google Shape;445;p63"/>
          <p:cNvSpPr txBox="1"/>
          <p:nvPr/>
        </p:nvSpPr>
        <p:spPr>
          <a:xfrm>
            <a:off x="4141900" y="1354425"/>
            <a:ext cx="4697400" cy="2980800"/>
          </a:xfrm>
          <a:prstGeom prst="rect">
            <a:avLst/>
          </a:prstGeom>
          <a:solidFill>
            <a:srgbClr val="1661AD">
              <a:alpha val="49800"/>
            </a:srgb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166683" lvl="0" marL="166683" marR="0" rtl="0" algn="ctr">
              <a:spcBef>
                <a:spcPts val="0"/>
              </a:spcBef>
              <a:spcAft>
                <a:spcPts val="0"/>
              </a:spcAft>
              <a:buNone/>
            </a:pPr>
            <a:r>
              <a:rPr lang="en" sz="2400">
                <a:solidFill>
                  <a:schemeClr val="dk1"/>
                </a:solidFill>
                <a:latin typeface="Open Sans Light"/>
                <a:ea typeface="Open Sans Light"/>
                <a:cs typeface="Open Sans Light"/>
                <a:sym typeface="Open Sans Light"/>
              </a:rPr>
              <a:t>Note: </a:t>
            </a:r>
            <a:r>
              <a:rPr i="0" lang="en" sz="2400">
                <a:solidFill>
                  <a:schemeClr val="dk1"/>
                </a:solidFill>
                <a:latin typeface="Open Sans Light"/>
                <a:ea typeface="Open Sans Light"/>
                <a:cs typeface="Open Sans Light"/>
                <a:sym typeface="Open Sans Light"/>
              </a:rPr>
              <a:t>Influentials are </a:t>
            </a:r>
            <a:r>
              <a:rPr lang="en" sz="2400">
                <a:solidFill>
                  <a:schemeClr val="dk1"/>
                </a:solidFill>
                <a:latin typeface="Open Sans Light"/>
                <a:ea typeface="Open Sans Light"/>
                <a:cs typeface="Open Sans Light"/>
                <a:sym typeface="Open Sans Light"/>
              </a:rPr>
              <a:t>not</a:t>
            </a:r>
            <a:r>
              <a:rPr i="0" lang="en" sz="2400">
                <a:solidFill>
                  <a:schemeClr val="dk1"/>
                </a:solidFill>
                <a:latin typeface="Open Sans Light"/>
                <a:ea typeface="Open Sans Light"/>
                <a:cs typeface="Open Sans Light"/>
                <a:sym typeface="Open Sans Light"/>
              </a:rPr>
              <a:t> Opinion Leaders on every issue.</a:t>
            </a:r>
            <a:endParaRPr i="0" sz="2400">
              <a:solidFill>
                <a:schemeClr val="dk1"/>
              </a:solidFill>
              <a:latin typeface="Open Sans Light"/>
              <a:ea typeface="Open Sans Light"/>
              <a:cs typeface="Open Sans Light"/>
              <a:sym typeface="Open Sans Light"/>
            </a:endParaRPr>
          </a:p>
          <a:p>
            <a:pPr indent="-166683" lvl="0" marL="166683" marR="0" rtl="0" algn="ctr">
              <a:spcBef>
                <a:spcPts val="0"/>
              </a:spcBef>
              <a:spcAft>
                <a:spcPts val="0"/>
              </a:spcAft>
              <a:buNone/>
            </a:pPr>
            <a:r>
              <a:t/>
            </a:r>
            <a:endParaRPr sz="2400">
              <a:solidFill>
                <a:schemeClr val="dk1"/>
              </a:solidFill>
              <a:latin typeface="Open Sans Light"/>
              <a:ea typeface="Open Sans Light"/>
              <a:cs typeface="Open Sans Light"/>
              <a:sym typeface="Open Sans Light"/>
            </a:endParaRPr>
          </a:p>
          <a:p>
            <a:pPr indent="-166683" lvl="0" marL="166683" marR="0" rtl="0" algn="ctr">
              <a:spcBef>
                <a:spcPts val="0"/>
              </a:spcBef>
              <a:spcAft>
                <a:spcPts val="0"/>
              </a:spcAft>
              <a:buNone/>
            </a:pPr>
            <a:r>
              <a:rPr lang="en" sz="2400">
                <a:solidFill>
                  <a:schemeClr val="dk1"/>
                </a:solidFill>
                <a:latin typeface="Open Sans Light"/>
                <a:ea typeface="Open Sans Light"/>
                <a:cs typeface="Open Sans Light"/>
                <a:sym typeface="Open Sans Light"/>
              </a:rPr>
              <a:t>Who are the influentials in your organization? How are you using them to move your innovation forward? </a:t>
            </a:r>
            <a:endParaRPr sz="2400">
              <a:solidFill>
                <a:schemeClr val="dk1"/>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6"/>
          <p:cNvPicPr preferRelativeResize="0"/>
          <p:nvPr/>
        </p:nvPicPr>
        <p:blipFill rotWithShape="1">
          <a:blip r:embed="rId3">
            <a:alphaModFix/>
          </a:blip>
          <a:srcRect b="0" l="0" r="0" t="0"/>
          <a:stretch/>
        </p:blipFill>
        <p:spPr>
          <a:xfrm>
            <a:off x="2545175" y="642938"/>
            <a:ext cx="6326976" cy="3857625"/>
          </a:xfrm>
          <a:prstGeom prst="rect">
            <a:avLst/>
          </a:prstGeom>
          <a:noFill/>
          <a:ln>
            <a:noFill/>
          </a:ln>
        </p:spPr>
      </p:pic>
      <p:sp>
        <p:nvSpPr>
          <p:cNvPr id="282" name="Google Shape;282;p46"/>
          <p:cNvSpPr txBox="1"/>
          <p:nvPr>
            <p:ph type="title"/>
          </p:nvPr>
        </p:nvSpPr>
        <p:spPr>
          <a:xfrm>
            <a:off x="172650" y="997950"/>
            <a:ext cx="2455800" cy="804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2800"/>
              <a:t>What is your role as a leader? </a:t>
            </a:r>
            <a:endParaRPr sz="2800"/>
          </a:p>
        </p:txBody>
      </p:sp>
      <p:sp>
        <p:nvSpPr>
          <p:cNvPr id="283" name="Google Shape;283;p46"/>
          <p:cNvSpPr txBox="1"/>
          <p:nvPr>
            <p:ph idx="2" type="body"/>
          </p:nvPr>
        </p:nvSpPr>
        <p:spPr>
          <a:xfrm>
            <a:off x="172650" y="1801779"/>
            <a:ext cx="2455800" cy="1914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sz="1600"/>
          </a:p>
          <a:p>
            <a:pPr indent="0" lvl="0" marL="0" rtl="0" algn="ctr">
              <a:spcBef>
                <a:spcPts val="800"/>
              </a:spcBef>
              <a:spcAft>
                <a:spcPts val="0"/>
              </a:spcAft>
              <a:buNone/>
            </a:pPr>
            <a:r>
              <a:t/>
            </a:r>
            <a:endParaRPr sz="1600"/>
          </a:p>
          <a:p>
            <a:pPr indent="0" lvl="0" marL="0" rtl="0" algn="ctr">
              <a:spcBef>
                <a:spcPts val="800"/>
              </a:spcBef>
              <a:spcAft>
                <a:spcPts val="0"/>
              </a:spcAft>
              <a:buNone/>
            </a:pPr>
            <a:r>
              <a:rPr lang="en" sz="1600"/>
              <a:t>Reflect- How are you doing in striking the right balance?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4"/>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Order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William Bridges</a:t>
            </a:r>
            <a:endParaRPr/>
          </a:p>
        </p:txBody>
      </p:sp>
      <p:sp>
        <p:nvSpPr>
          <p:cNvPr id="456" name="Google Shape;456;p65"/>
          <p:cNvSpPr txBox="1"/>
          <p:nvPr>
            <p:ph idx="1" type="body"/>
          </p:nvPr>
        </p:nvSpPr>
        <p:spPr>
          <a:xfrm>
            <a:off x="628650" y="1216819"/>
            <a:ext cx="7886700" cy="3263400"/>
          </a:xfrm>
          <a:prstGeom prst="rect">
            <a:avLst/>
          </a:prstGeom>
        </p:spPr>
        <p:txBody>
          <a:bodyPr anchorCtr="0" anchor="t" bIns="34275" lIns="68575" spcFirstLastPara="1" rIns="68575" wrap="square" tIns="34275">
            <a:noAutofit/>
          </a:bodyPr>
          <a:lstStyle/>
          <a:p>
            <a:pPr indent="-215900" lvl="0" marL="228600" rtl="0" algn="l">
              <a:lnSpc>
                <a:spcPct val="80000"/>
              </a:lnSpc>
              <a:spcBef>
                <a:spcPts val="0"/>
              </a:spcBef>
              <a:spcAft>
                <a:spcPts val="0"/>
              </a:spcAft>
              <a:buClr>
                <a:schemeClr val="dk1"/>
              </a:buClr>
              <a:buSzPts val="2600"/>
              <a:buFont typeface="Open Sans Light"/>
              <a:buChar char="•"/>
            </a:pPr>
            <a:r>
              <a:rPr lang="en" sz="2600"/>
              <a:t>Bridges makes a distinction between change and transition. </a:t>
            </a:r>
            <a:endParaRPr sz="1200">
              <a:solidFill>
                <a:srgbClr val="000000"/>
              </a:solidFill>
            </a:endParaRPr>
          </a:p>
          <a:p>
            <a:pPr indent="-215900" lvl="0" marL="228600" rtl="0" algn="l">
              <a:lnSpc>
                <a:spcPct val="80000"/>
              </a:lnSpc>
              <a:spcBef>
                <a:spcPts val="1000"/>
              </a:spcBef>
              <a:spcAft>
                <a:spcPts val="0"/>
              </a:spcAft>
              <a:buClr>
                <a:schemeClr val="dk1"/>
              </a:buClr>
              <a:buSzPts val="2600"/>
              <a:buFont typeface="Open Sans Light"/>
              <a:buChar char="•"/>
            </a:pPr>
            <a:r>
              <a:rPr b="1" lang="en" sz="2600">
                <a:latin typeface="Open Sans"/>
                <a:ea typeface="Open Sans"/>
                <a:cs typeface="Open Sans"/>
                <a:sym typeface="Open Sans"/>
              </a:rPr>
              <a:t>Transition </a:t>
            </a:r>
            <a:r>
              <a:rPr lang="en" sz="2600"/>
              <a:t>is a psychological process and transitions take more time to process.</a:t>
            </a:r>
            <a:endParaRPr sz="1200">
              <a:solidFill>
                <a:srgbClr val="000000"/>
              </a:solidFill>
            </a:endParaRPr>
          </a:p>
          <a:p>
            <a:pPr indent="-215900" lvl="0" marL="228600" rtl="0" algn="l">
              <a:lnSpc>
                <a:spcPct val="80000"/>
              </a:lnSpc>
              <a:spcBef>
                <a:spcPts val="1000"/>
              </a:spcBef>
              <a:spcAft>
                <a:spcPts val="0"/>
              </a:spcAft>
              <a:buClr>
                <a:schemeClr val="dk1"/>
              </a:buClr>
              <a:buSzPts val="2600"/>
              <a:buFont typeface="Open Sans Light"/>
              <a:buChar char="•"/>
            </a:pPr>
            <a:r>
              <a:rPr lang="en" sz="2600"/>
              <a:t>Changes are external and transitions are internal.</a:t>
            </a:r>
            <a:endParaRPr sz="1200">
              <a:solidFill>
                <a:srgbClr val="000000"/>
              </a:solidFill>
            </a:endParaRPr>
          </a:p>
          <a:p>
            <a:pPr indent="-215900" lvl="0" marL="228600" rtl="0" algn="l">
              <a:lnSpc>
                <a:spcPct val="80000"/>
              </a:lnSpc>
              <a:spcBef>
                <a:spcPts val="1000"/>
              </a:spcBef>
              <a:spcAft>
                <a:spcPts val="0"/>
              </a:spcAft>
              <a:buClr>
                <a:schemeClr val="dk1"/>
              </a:buClr>
              <a:buSzPts val="2600"/>
              <a:buFont typeface="Open Sans Light"/>
              <a:buChar char="•"/>
            </a:pPr>
            <a:r>
              <a:rPr lang="en" sz="2600"/>
              <a:t>A transition includes three distinct phases: </a:t>
            </a:r>
            <a:endParaRPr sz="1200">
              <a:solidFill>
                <a:srgbClr val="000000"/>
              </a:solidFill>
            </a:endParaRPr>
          </a:p>
          <a:p>
            <a:pPr indent="-215900" lvl="1" marL="685800" rtl="0" algn="l">
              <a:lnSpc>
                <a:spcPct val="80000"/>
              </a:lnSpc>
              <a:spcBef>
                <a:spcPts val="500"/>
              </a:spcBef>
              <a:spcAft>
                <a:spcPts val="0"/>
              </a:spcAft>
              <a:buClr>
                <a:schemeClr val="dk1"/>
              </a:buClr>
              <a:buSzPts val="2200"/>
              <a:buFont typeface="Open Sans Light"/>
              <a:buChar char="•"/>
            </a:pPr>
            <a:r>
              <a:rPr b="1" lang="en" sz="2200">
                <a:latin typeface="Open Sans"/>
                <a:ea typeface="Open Sans"/>
                <a:cs typeface="Open Sans"/>
                <a:sym typeface="Open Sans"/>
              </a:rPr>
              <a:t>Ending </a:t>
            </a:r>
            <a:r>
              <a:rPr lang="en" sz="2200"/>
              <a:t>– loss and grieving for what is gone</a:t>
            </a:r>
            <a:endParaRPr sz="1200">
              <a:solidFill>
                <a:srgbClr val="000000"/>
              </a:solidFill>
            </a:endParaRPr>
          </a:p>
          <a:p>
            <a:pPr indent="-215900" lvl="1" marL="685800" rtl="0" algn="l">
              <a:lnSpc>
                <a:spcPct val="80000"/>
              </a:lnSpc>
              <a:spcBef>
                <a:spcPts val="500"/>
              </a:spcBef>
              <a:spcAft>
                <a:spcPts val="0"/>
              </a:spcAft>
              <a:buClr>
                <a:schemeClr val="dk1"/>
              </a:buClr>
              <a:buSzPts val="2200"/>
              <a:buFont typeface="Open Sans Light"/>
              <a:buChar char="•"/>
            </a:pPr>
            <a:r>
              <a:rPr b="1" lang="en" sz="2200">
                <a:latin typeface="Open Sans"/>
                <a:ea typeface="Open Sans"/>
                <a:cs typeface="Open Sans"/>
                <a:sym typeface="Open Sans"/>
              </a:rPr>
              <a:t>Neutral zone</a:t>
            </a:r>
            <a:r>
              <a:rPr lang="en" sz="2200"/>
              <a:t> – chaotic and frustrating</a:t>
            </a:r>
            <a:endParaRPr sz="1200">
              <a:solidFill>
                <a:srgbClr val="000000"/>
              </a:solidFill>
            </a:endParaRPr>
          </a:p>
          <a:p>
            <a:pPr indent="-215900" lvl="1" marL="685800" rtl="0" algn="l">
              <a:lnSpc>
                <a:spcPct val="80000"/>
              </a:lnSpc>
              <a:spcBef>
                <a:spcPts val="500"/>
              </a:spcBef>
              <a:spcAft>
                <a:spcPts val="0"/>
              </a:spcAft>
              <a:buClr>
                <a:schemeClr val="dk1"/>
              </a:buClr>
              <a:buSzPts val="2200"/>
              <a:buFont typeface="Open Sans Light"/>
              <a:buChar char="•"/>
            </a:pPr>
            <a:r>
              <a:rPr b="1" lang="en" sz="2200">
                <a:latin typeface="Open Sans"/>
                <a:ea typeface="Open Sans"/>
                <a:cs typeface="Open Sans"/>
                <a:sym typeface="Open Sans"/>
              </a:rPr>
              <a:t>New beginning</a:t>
            </a:r>
            <a:r>
              <a:rPr lang="en" sz="2200"/>
              <a:t> – acceptance and new understandings</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6"/>
          <p:cNvSpPr txBox="1"/>
          <p:nvPr>
            <p:ph type="title"/>
          </p:nvPr>
        </p:nvSpPr>
        <p:spPr>
          <a:xfrm>
            <a:off x="0" y="53800"/>
            <a:ext cx="2642400" cy="12603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Transition Process</a:t>
            </a:r>
            <a:endParaRPr/>
          </a:p>
        </p:txBody>
      </p:sp>
      <p:sp>
        <p:nvSpPr>
          <p:cNvPr id="462" name="Google Shape;462;p66"/>
          <p:cNvSpPr/>
          <p:nvPr/>
        </p:nvSpPr>
        <p:spPr>
          <a:xfrm>
            <a:off x="6172202" y="4229101"/>
            <a:ext cx="1706700" cy="216900"/>
          </a:xfrm>
          <a:prstGeom prst="rect">
            <a:avLst/>
          </a:prstGeom>
          <a:noFill/>
          <a:ln>
            <a:noFill/>
          </a:ln>
        </p:spPr>
        <p:txBody>
          <a:bodyPr anchorCtr="0" anchor="t" bIns="45700" lIns="91425" spcFirstLastPara="1" rIns="91425" wrap="square" tIns="45700">
            <a:noAutofit/>
          </a:bodyPr>
          <a:lstStyle/>
          <a:p>
            <a:pPr indent="-857228" lvl="0" marL="857228" marR="0" rtl="0" algn="l">
              <a:lnSpc>
                <a:spcPct val="80000"/>
              </a:lnSpc>
              <a:spcBef>
                <a:spcPts val="0"/>
              </a:spcBef>
              <a:spcAft>
                <a:spcPts val="0"/>
              </a:spcAft>
              <a:buNone/>
            </a:pPr>
            <a:r>
              <a:rPr b="1" i="0" lang="en" sz="1600">
                <a:solidFill>
                  <a:schemeClr val="dk1"/>
                </a:solidFill>
                <a:latin typeface="Calibri"/>
                <a:ea typeface="Calibri"/>
                <a:cs typeface="Calibri"/>
                <a:sym typeface="Calibri"/>
              </a:rPr>
              <a:t>(Bridges, 2003)</a:t>
            </a:r>
            <a:endParaRPr b="1" sz="1600">
              <a:solidFill>
                <a:schemeClr val="dk1"/>
              </a:solidFill>
              <a:latin typeface="Calibri"/>
              <a:ea typeface="Calibri"/>
              <a:cs typeface="Calibri"/>
              <a:sym typeface="Calibri"/>
            </a:endParaRPr>
          </a:p>
        </p:txBody>
      </p:sp>
      <p:grpSp>
        <p:nvGrpSpPr>
          <p:cNvPr id="463" name="Google Shape;463;p66"/>
          <p:cNvGrpSpPr/>
          <p:nvPr/>
        </p:nvGrpSpPr>
        <p:grpSpPr>
          <a:xfrm>
            <a:off x="2475364" y="511006"/>
            <a:ext cx="4421871" cy="4156244"/>
            <a:chOff x="2475364" y="862688"/>
            <a:chExt cx="4421871" cy="5541659"/>
          </a:xfrm>
        </p:grpSpPr>
        <p:sp>
          <p:nvSpPr>
            <p:cNvPr id="464" name="Google Shape;464;p66"/>
            <p:cNvSpPr/>
            <p:nvPr/>
          </p:nvSpPr>
          <p:spPr>
            <a:xfrm>
              <a:off x="5191851" y="1503234"/>
              <a:ext cx="1705384" cy="1705384"/>
            </a:xfrm>
            <a:custGeom>
              <a:rect b="b" l="l" r="r" t="t"/>
              <a:pathLst>
                <a:path extrusionOk="0" h="1705384" w="1705384">
                  <a:moveTo>
                    <a:pt x="0" y="0"/>
                  </a:moveTo>
                  <a:lnTo>
                    <a:pt x="1705384" y="0"/>
                  </a:lnTo>
                  <a:lnTo>
                    <a:pt x="1705384" y="1705384"/>
                  </a:lnTo>
                  <a:lnTo>
                    <a:pt x="0" y="1705384"/>
                  </a:lnTo>
                  <a:lnTo>
                    <a:pt x="0" y="0"/>
                  </a:lnTo>
                  <a:close/>
                </a:path>
              </a:pathLst>
            </a:custGeom>
            <a:noFill/>
            <a:ln>
              <a:noFill/>
            </a:ln>
          </p:spPr>
          <p:txBody>
            <a:bodyPr anchorCtr="0" anchor="ctr" bIns="36825" lIns="36825" spcFirstLastPara="1" rIns="36825" wrap="square" tIns="36825">
              <a:noAutofit/>
            </a:bodyPr>
            <a:lstStyle/>
            <a:p>
              <a:pPr indent="-166687" lvl="0" marL="166687" marR="0" rtl="0" algn="ctr">
                <a:lnSpc>
                  <a:spcPct val="90000"/>
                </a:lnSpc>
                <a:spcBef>
                  <a:spcPts val="0"/>
                </a:spcBef>
                <a:spcAft>
                  <a:spcPts val="0"/>
                </a:spcAft>
                <a:buClr>
                  <a:schemeClr val="dk1"/>
                </a:buClr>
                <a:buSzPts val="2800"/>
                <a:buFont typeface="Calibri"/>
                <a:buNone/>
              </a:pPr>
              <a:r>
                <a:rPr b="0" i="0" lang="en" sz="2800" u="none" cap="none" strike="noStrike">
                  <a:solidFill>
                    <a:schemeClr val="dk1"/>
                  </a:solidFill>
                  <a:latin typeface="Calibri"/>
                  <a:ea typeface="Calibri"/>
                  <a:cs typeface="Calibri"/>
                  <a:sym typeface="Calibri"/>
                </a:rPr>
                <a:t>Neutral Zone</a:t>
              </a:r>
              <a:endParaRPr/>
            </a:p>
            <a:p>
              <a:pPr indent="-166687" lvl="0" marL="166687" marR="0" rtl="0" algn="ctr">
                <a:lnSpc>
                  <a:spcPct val="90000"/>
                </a:lnSpc>
                <a:spcBef>
                  <a:spcPts val="0"/>
                </a:spcBef>
                <a:spcAft>
                  <a:spcPts val="0"/>
                </a:spcAft>
                <a:buClr>
                  <a:schemeClr val="dk1"/>
                </a:buClr>
                <a:buSzPts val="2800"/>
                <a:buFont typeface="Calibri"/>
                <a:buNone/>
              </a:pPr>
              <a:r>
                <a:rPr b="0" i="0" lang="en" sz="2800" u="none" cap="none" strike="noStrike">
                  <a:solidFill>
                    <a:schemeClr val="dk1"/>
                  </a:solidFill>
                  <a:latin typeface="Calibri"/>
                  <a:ea typeface="Calibri"/>
                  <a:cs typeface="Calibri"/>
                  <a:sym typeface="Calibri"/>
                </a:rPr>
                <a:t>(chaos)</a:t>
              </a:r>
              <a:endParaRPr/>
            </a:p>
          </p:txBody>
        </p:sp>
        <p:sp>
          <p:nvSpPr>
            <p:cNvPr id="465" name="Google Shape;465;p66"/>
            <p:cNvSpPr/>
            <p:nvPr/>
          </p:nvSpPr>
          <p:spPr>
            <a:xfrm>
              <a:off x="2669684" y="1370688"/>
              <a:ext cx="4033200" cy="4033200"/>
            </a:xfrm>
            <a:custGeom>
              <a:rect b="b" l="l" r="r" t="t"/>
              <a:pathLst>
                <a:path extrusionOk="0" h="120000" w="120000">
                  <a:moveTo>
                    <a:pt x="115042" y="61086"/>
                  </a:moveTo>
                  <a:lnTo>
                    <a:pt x="115042" y="61086"/>
                  </a:lnTo>
                  <a:cubicBezTo>
                    <a:pt x="114658" y="79373"/>
                    <a:pt x="104654" y="96197"/>
                    <a:pt x="88528" y="105675"/>
                  </a:cubicBezTo>
                  <a:lnTo>
                    <a:pt x="91076" y="111332"/>
                  </a:lnTo>
                  <a:lnTo>
                    <a:pt x="80084" y="104596"/>
                  </a:lnTo>
                  <a:lnTo>
                    <a:pt x="82162" y="91540"/>
                  </a:lnTo>
                  <a:lnTo>
                    <a:pt x="84710" y="97198"/>
                  </a:lnTo>
                  <a:cubicBezTo>
                    <a:pt x="98629" y="89483"/>
                    <a:pt x="107270" y="75808"/>
                    <a:pt x="107622" y="60940"/>
                  </a:cubicBezTo>
                  <a:close/>
                </a:path>
              </a:pathLst>
            </a:custGeom>
            <a:solidFill>
              <a:srgbClr val="F265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6"/>
            <p:cNvSpPr/>
            <p:nvPr/>
          </p:nvSpPr>
          <p:spPr>
            <a:xfrm>
              <a:off x="3833607" y="4698963"/>
              <a:ext cx="1705384" cy="1705384"/>
            </a:xfrm>
            <a:custGeom>
              <a:rect b="b" l="l" r="r" t="t"/>
              <a:pathLst>
                <a:path extrusionOk="0" h="1705384" w="1705384">
                  <a:moveTo>
                    <a:pt x="0" y="0"/>
                  </a:moveTo>
                  <a:lnTo>
                    <a:pt x="1705384" y="0"/>
                  </a:lnTo>
                  <a:lnTo>
                    <a:pt x="1705384" y="1705384"/>
                  </a:lnTo>
                  <a:lnTo>
                    <a:pt x="0" y="1705384"/>
                  </a:lnTo>
                  <a:lnTo>
                    <a:pt x="0" y="0"/>
                  </a:lnTo>
                  <a:close/>
                </a:path>
              </a:pathLst>
            </a:custGeom>
            <a:noFill/>
            <a:ln>
              <a:noFill/>
            </a:ln>
          </p:spPr>
          <p:txBody>
            <a:bodyPr anchorCtr="0" anchor="ctr" bIns="36825" lIns="36825" spcFirstLastPara="1" rIns="36825" wrap="square" tIns="36825">
              <a:noAutofit/>
            </a:bodyPr>
            <a:lstStyle/>
            <a:p>
              <a:pPr indent="-166687" lvl="0" marL="166687" marR="0" rtl="0" algn="ctr">
                <a:lnSpc>
                  <a:spcPct val="9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New </a:t>
              </a:r>
              <a:endParaRPr/>
            </a:p>
            <a:p>
              <a:pPr indent="-166687" lvl="0" marL="166687" marR="0" rtl="0" algn="ctr">
                <a:lnSpc>
                  <a:spcPct val="9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beginning </a:t>
              </a:r>
              <a:endParaRPr/>
            </a:p>
            <a:p>
              <a:pPr indent="-166687" lvl="0" marL="166687" marR="0" rtl="0" algn="ctr">
                <a:lnSpc>
                  <a:spcPct val="9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(renewal)</a:t>
              </a:r>
              <a:endParaRPr/>
            </a:p>
          </p:txBody>
        </p:sp>
        <p:sp>
          <p:nvSpPr>
            <p:cNvPr id="467" name="Google Shape;467;p66"/>
            <p:cNvSpPr/>
            <p:nvPr/>
          </p:nvSpPr>
          <p:spPr>
            <a:xfrm>
              <a:off x="2669684" y="1370688"/>
              <a:ext cx="4033200" cy="4033200"/>
            </a:xfrm>
            <a:custGeom>
              <a:rect b="b" l="l" r="r" t="t"/>
              <a:pathLst>
                <a:path extrusionOk="0" h="120000" w="120000">
                  <a:moveTo>
                    <a:pt x="37960" y="108938"/>
                  </a:moveTo>
                  <a:cubicBezTo>
                    <a:pt x="22092" y="102213"/>
                    <a:pt x="10410" y="88637"/>
                    <a:pt x="6424" y="72290"/>
                  </a:cubicBezTo>
                  <a:lnTo>
                    <a:pt x="1658" y="72384"/>
                  </a:lnTo>
                  <a:lnTo>
                    <a:pt x="8668" y="61013"/>
                  </a:lnTo>
                  <a:lnTo>
                    <a:pt x="18971" y="72042"/>
                  </a:lnTo>
                  <a:lnTo>
                    <a:pt x="14257" y="72135"/>
                  </a:lnTo>
                  <a:lnTo>
                    <a:pt x="14257" y="72135"/>
                  </a:lnTo>
                  <a:cubicBezTo>
                    <a:pt x="18302" y="84855"/>
                    <a:pt x="28468" y="95199"/>
                    <a:pt x="41878" y="100238"/>
                  </a:cubicBezTo>
                  <a:close/>
                </a:path>
              </a:pathLst>
            </a:custGeom>
            <a:solidFill>
              <a:srgbClr val="F265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6"/>
            <p:cNvSpPr/>
            <p:nvPr/>
          </p:nvSpPr>
          <p:spPr>
            <a:xfrm>
              <a:off x="2475364" y="1503234"/>
              <a:ext cx="1705384" cy="1705384"/>
            </a:xfrm>
            <a:custGeom>
              <a:rect b="b" l="l" r="r" t="t"/>
              <a:pathLst>
                <a:path extrusionOk="0" h="1705384" w="1705384">
                  <a:moveTo>
                    <a:pt x="0" y="0"/>
                  </a:moveTo>
                  <a:lnTo>
                    <a:pt x="1705384" y="0"/>
                  </a:lnTo>
                  <a:lnTo>
                    <a:pt x="1705384" y="1705384"/>
                  </a:lnTo>
                  <a:lnTo>
                    <a:pt x="0" y="1705384"/>
                  </a:lnTo>
                  <a:lnTo>
                    <a:pt x="0" y="0"/>
                  </a:lnTo>
                  <a:close/>
                </a:path>
              </a:pathLst>
            </a:custGeom>
            <a:noFill/>
            <a:ln>
              <a:noFill/>
            </a:ln>
          </p:spPr>
          <p:txBody>
            <a:bodyPr anchorCtr="0" anchor="ctr" bIns="36825" lIns="36825" spcFirstLastPara="1" rIns="36825" wrap="square" tIns="36825">
              <a:noAutofit/>
            </a:bodyPr>
            <a:lstStyle/>
            <a:p>
              <a:pPr indent="-166687" lvl="0" marL="166687" marR="0" rtl="0" algn="ctr">
                <a:lnSpc>
                  <a:spcPct val="90000"/>
                </a:lnSpc>
                <a:spcBef>
                  <a:spcPts val="0"/>
                </a:spcBef>
                <a:spcAft>
                  <a:spcPts val="0"/>
                </a:spcAft>
                <a:buClr>
                  <a:schemeClr val="dk1"/>
                </a:buClr>
                <a:buSzPts val="2800"/>
                <a:buFont typeface="Calibri"/>
                <a:buNone/>
              </a:pPr>
              <a:r>
                <a:rPr b="0" i="0" lang="en" sz="2800" u="none" cap="none" strike="noStrike">
                  <a:solidFill>
                    <a:schemeClr val="dk1"/>
                  </a:solidFill>
                  <a:latin typeface="Calibri"/>
                  <a:ea typeface="Calibri"/>
                  <a:cs typeface="Calibri"/>
                  <a:sym typeface="Calibri"/>
                </a:rPr>
                <a:t>Ending</a:t>
              </a:r>
              <a:endParaRPr/>
            </a:p>
            <a:p>
              <a:pPr indent="-166687" lvl="0" marL="166687" marR="0" rtl="0" algn="ctr">
                <a:lnSpc>
                  <a:spcPct val="90000"/>
                </a:lnSpc>
                <a:spcBef>
                  <a:spcPts val="0"/>
                </a:spcBef>
                <a:spcAft>
                  <a:spcPts val="0"/>
                </a:spcAft>
                <a:buClr>
                  <a:schemeClr val="dk1"/>
                </a:buClr>
                <a:buSzPts val="2800"/>
                <a:buFont typeface="Calibri"/>
                <a:buNone/>
              </a:pPr>
              <a:r>
                <a:rPr b="0" i="0" lang="en" sz="2800" u="none" cap="none" strike="noStrike">
                  <a:solidFill>
                    <a:schemeClr val="dk1"/>
                  </a:solidFill>
                  <a:latin typeface="Calibri"/>
                  <a:ea typeface="Calibri"/>
                  <a:cs typeface="Calibri"/>
                  <a:sym typeface="Calibri"/>
                </a:rPr>
                <a:t>(dying)</a:t>
              </a:r>
              <a:endParaRPr/>
            </a:p>
          </p:txBody>
        </p:sp>
        <p:sp>
          <p:nvSpPr>
            <p:cNvPr id="469" name="Google Shape;469;p66"/>
            <p:cNvSpPr/>
            <p:nvPr/>
          </p:nvSpPr>
          <p:spPr>
            <a:xfrm>
              <a:off x="2822084" y="862688"/>
              <a:ext cx="4033200" cy="4033200"/>
            </a:xfrm>
            <a:custGeom>
              <a:rect b="b" l="l" r="r" t="t"/>
              <a:pathLst>
                <a:path extrusionOk="0" h="120000" w="120000">
                  <a:moveTo>
                    <a:pt x="30167" y="15117"/>
                  </a:moveTo>
                  <a:lnTo>
                    <a:pt x="30167" y="15117"/>
                  </a:lnTo>
                  <a:cubicBezTo>
                    <a:pt x="41463" y="8051"/>
                    <a:pt x="55035" y="5239"/>
                    <a:pt x="68321" y="7209"/>
                  </a:cubicBezTo>
                  <a:lnTo>
                    <a:pt x="70016" y="1185"/>
                  </a:lnTo>
                  <a:lnTo>
                    <a:pt x="73176" y="13166"/>
                  </a:lnTo>
                  <a:lnTo>
                    <a:pt x="63935" y="22800"/>
                  </a:lnTo>
                  <a:lnTo>
                    <a:pt x="65625" y="16794"/>
                  </a:lnTo>
                  <a:lnTo>
                    <a:pt x="65625" y="16794"/>
                  </a:lnTo>
                  <a:cubicBezTo>
                    <a:pt x="55058" y="15646"/>
                    <a:pt x="44375" y="17764"/>
                    <a:pt x="35279" y="22808"/>
                  </a:cubicBezTo>
                  <a:close/>
                </a:path>
              </a:pathLst>
            </a:custGeom>
            <a:solidFill>
              <a:srgbClr val="F265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7"/>
          <p:cNvSpPr txBox="1"/>
          <p:nvPr>
            <p:ph type="title"/>
          </p:nvPr>
        </p:nvSpPr>
        <p:spPr>
          <a:xfrm>
            <a:off x="609600" y="2343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Begins with an Ending</a:t>
            </a:r>
            <a:endParaRPr/>
          </a:p>
        </p:txBody>
      </p:sp>
      <p:sp>
        <p:nvSpPr>
          <p:cNvPr id="475" name="Google Shape;475;p67"/>
          <p:cNvSpPr/>
          <p:nvPr/>
        </p:nvSpPr>
        <p:spPr>
          <a:xfrm>
            <a:off x="6482862" y="4439476"/>
            <a:ext cx="1600200" cy="254100"/>
          </a:xfrm>
          <a:prstGeom prst="rect">
            <a:avLst/>
          </a:prstGeom>
          <a:noFill/>
          <a:ln>
            <a:noFill/>
          </a:ln>
        </p:spPr>
        <p:txBody>
          <a:bodyPr anchorCtr="0" anchor="t" bIns="45700" lIns="91425" spcFirstLastPara="1" rIns="91425" wrap="square" tIns="45700">
            <a:noAutofit/>
          </a:bodyPr>
          <a:lstStyle/>
          <a:p>
            <a:pPr indent="-857228" lvl="0" marL="857228" marR="0" rtl="0" algn="just">
              <a:lnSpc>
                <a:spcPct val="100000"/>
              </a:lnSpc>
              <a:spcBef>
                <a:spcPts val="0"/>
              </a:spcBef>
              <a:spcAft>
                <a:spcPts val="0"/>
              </a:spcAft>
              <a:buNone/>
            </a:pPr>
            <a:r>
              <a:rPr b="1" i="0" lang="en" sz="1600">
                <a:solidFill>
                  <a:schemeClr val="dk1"/>
                </a:solidFill>
                <a:latin typeface="Calibri"/>
                <a:ea typeface="Calibri"/>
                <a:cs typeface="Calibri"/>
                <a:sym typeface="Calibri"/>
              </a:rPr>
              <a:t>(Bridges, 2003)</a:t>
            </a:r>
            <a:endParaRPr/>
          </a:p>
        </p:txBody>
      </p:sp>
      <p:pic>
        <p:nvPicPr>
          <p:cNvPr id="476" name="Google Shape;476;p67"/>
          <p:cNvPicPr preferRelativeResize="0"/>
          <p:nvPr/>
        </p:nvPicPr>
        <p:blipFill rotWithShape="1">
          <a:blip r:embed="rId3">
            <a:alphaModFix/>
          </a:blip>
          <a:srcRect b="0" l="0" r="0" t="0"/>
          <a:stretch/>
        </p:blipFill>
        <p:spPr>
          <a:xfrm>
            <a:off x="1368375" y="1204675"/>
            <a:ext cx="6462799" cy="33592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8"/>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3000"/>
              <a:t>Neutral Zone</a:t>
            </a:r>
            <a:endParaRPr sz="3000"/>
          </a:p>
        </p:txBody>
      </p:sp>
      <p:sp>
        <p:nvSpPr>
          <p:cNvPr id="482" name="Google Shape;482;p68"/>
          <p:cNvSpPr txBox="1"/>
          <p:nvPr>
            <p:ph idx="1" type="body"/>
          </p:nvPr>
        </p:nvSpPr>
        <p:spPr>
          <a:xfrm>
            <a:off x="553649" y="1695450"/>
            <a:ext cx="2590200" cy="2858700"/>
          </a:xfrm>
          <a:prstGeom prst="rect">
            <a:avLst/>
          </a:prstGeom>
        </p:spPr>
        <p:txBody>
          <a:bodyPr anchorCtr="0" anchor="t" bIns="34275" lIns="68575" spcFirstLastPara="1" rIns="68575" wrap="square" tIns="34275">
            <a:noAutofit/>
          </a:bodyPr>
          <a:lstStyle/>
          <a:p>
            <a:pPr indent="-242570" lvl="0" marL="274320" rtl="0" algn="l">
              <a:spcBef>
                <a:spcPts val="0"/>
              </a:spcBef>
              <a:spcAft>
                <a:spcPts val="0"/>
              </a:spcAft>
              <a:buClr>
                <a:schemeClr val="dk1"/>
              </a:buClr>
              <a:buSzPts val="2300"/>
              <a:buFont typeface="Open Sans Light"/>
              <a:buChar char="•"/>
            </a:pPr>
            <a:r>
              <a:rPr lang="en" sz="2300"/>
              <a:t>Nothing seems to work</a:t>
            </a:r>
            <a:endParaRPr sz="1600"/>
          </a:p>
          <a:p>
            <a:pPr indent="-242570" lvl="0" marL="274320" rtl="0" algn="l">
              <a:spcBef>
                <a:spcPts val="560"/>
              </a:spcBef>
              <a:spcAft>
                <a:spcPts val="0"/>
              </a:spcAft>
              <a:buClr>
                <a:schemeClr val="dk1"/>
              </a:buClr>
              <a:buSzPts val="2300"/>
              <a:buFont typeface="Open Sans Light"/>
              <a:buChar char="•"/>
            </a:pPr>
            <a:r>
              <a:rPr lang="en" sz="2300"/>
              <a:t>Production dips</a:t>
            </a:r>
            <a:endParaRPr sz="1600"/>
          </a:p>
          <a:p>
            <a:pPr indent="-242570" lvl="0" marL="274320" rtl="0" algn="l">
              <a:spcBef>
                <a:spcPts val="560"/>
              </a:spcBef>
              <a:spcAft>
                <a:spcPts val="0"/>
              </a:spcAft>
              <a:buClr>
                <a:schemeClr val="dk1"/>
              </a:buClr>
              <a:buSzPts val="2300"/>
              <a:buFont typeface="Open Sans Light"/>
              <a:buChar char="•"/>
            </a:pPr>
            <a:r>
              <a:rPr lang="en" sz="2300"/>
              <a:t>Both creativity and </a:t>
            </a:r>
            <a:br>
              <a:rPr lang="en" sz="2300"/>
            </a:br>
            <a:r>
              <a:rPr lang="en" sz="2300"/>
              <a:t>chaos are possible</a:t>
            </a:r>
            <a:endParaRPr sz="700"/>
          </a:p>
        </p:txBody>
      </p:sp>
      <p:pic>
        <p:nvPicPr>
          <p:cNvPr id="483" name="Google Shape;483;p68"/>
          <p:cNvPicPr preferRelativeResize="0"/>
          <p:nvPr/>
        </p:nvPicPr>
        <p:blipFill rotWithShape="1">
          <a:blip r:embed="rId3">
            <a:alphaModFix/>
          </a:blip>
          <a:srcRect b="0" l="4132" r="8309" t="0"/>
          <a:stretch/>
        </p:blipFill>
        <p:spPr>
          <a:xfrm>
            <a:off x="3388350" y="829050"/>
            <a:ext cx="5687526" cy="324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69"/>
          <p:cNvPicPr preferRelativeResize="0"/>
          <p:nvPr/>
        </p:nvPicPr>
        <p:blipFill rotWithShape="1">
          <a:blip r:embed="rId3">
            <a:alphaModFix/>
          </a:blip>
          <a:srcRect b="0" l="0" r="0" t="0"/>
          <a:stretch/>
        </p:blipFill>
        <p:spPr>
          <a:xfrm>
            <a:off x="4485150" y="264700"/>
            <a:ext cx="4114800" cy="4183706"/>
          </a:xfrm>
          <a:prstGeom prst="rect">
            <a:avLst/>
          </a:prstGeom>
          <a:noFill/>
          <a:ln>
            <a:noFill/>
          </a:ln>
        </p:spPr>
      </p:pic>
      <p:sp>
        <p:nvSpPr>
          <p:cNvPr id="489" name="Google Shape;489;p69"/>
          <p:cNvSpPr txBox="1"/>
          <p:nvPr>
            <p:ph type="title"/>
          </p:nvPr>
        </p:nvSpPr>
        <p:spPr>
          <a:xfrm>
            <a:off x="629850" y="506300"/>
            <a:ext cx="2949000" cy="732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600"/>
              <a:t>New Beginnings</a:t>
            </a:r>
            <a:endParaRPr sz="2600"/>
          </a:p>
        </p:txBody>
      </p:sp>
      <p:sp>
        <p:nvSpPr>
          <p:cNvPr id="490" name="Google Shape;490;p69"/>
          <p:cNvSpPr txBox="1"/>
          <p:nvPr>
            <p:ph idx="2" type="body"/>
          </p:nvPr>
        </p:nvSpPr>
        <p:spPr>
          <a:xfrm>
            <a:off x="629851" y="1466850"/>
            <a:ext cx="3223500" cy="2858700"/>
          </a:xfrm>
          <a:prstGeom prst="rect">
            <a:avLst/>
          </a:prstGeom>
        </p:spPr>
        <p:txBody>
          <a:bodyPr anchorCtr="0" anchor="t" bIns="34275" lIns="68575" spcFirstLastPara="1" rIns="68575" wrap="square" tIns="34275">
            <a:noAutofit/>
          </a:bodyPr>
          <a:lstStyle/>
          <a:p>
            <a:pPr indent="-217170" lvl="0" marL="274320" rtl="0" algn="l">
              <a:lnSpc>
                <a:spcPct val="100000"/>
              </a:lnSpc>
              <a:spcBef>
                <a:spcPts val="0"/>
              </a:spcBef>
              <a:spcAft>
                <a:spcPts val="0"/>
              </a:spcAft>
              <a:buClr>
                <a:schemeClr val="dk1"/>
              </a:buClr>
              <a:buSzPts val="1900"/>
              <a:buFont typeface="Open Sans Light"/>
              <a:buChar char="•"/>
            </a:pPr>
            <a:r>
              <a:rPr lang="en" sz="1900"/>
              <a:t>Developing new understandings, </a:t>
            </a:r>
            <a:br>
              <a:rPr lang="en" sz="1900"/>
            </a:br>
            <a:r>
              <a:rPr lang="en" sz="1900"/>
              <a:t>new values, new attitudes, </a:t>
            </a:r>
            <a:br>
              <a:rPr lang="en" sz="1900"/>
            </a:br>
            <a:r>
              <a:rPr lang="en" sz="1900"/>
              <a:t>and new identities</a:t>
            </a:r>
            <a:endParaRPr sz="500">
              <a:solidFill>
                <a:srgbClr val="000000"/>
              </a:solidFill>
            </a:endParaRPr>
          </a:p>
          <a:p>
            <a:pPr indent="-217170" lvl="0" marL="274320" rtl="0" algn="l">
              <a:lnSpc>
                <a:spcPct val="100000"/>
              </a:lnSpc>
              <a:spcBef>
                <a:spcPts val="700"/>
              </a:spcBef>
              <a:spcAft>
                <a:spcPts val="0"/>
              </a:spcAft>
              <a:buClr>
                <a:schemeClr val="dk1"/>
              </a:buClr>
              <a:buSzPts val="1900"/>
              <a:buFont typeface="Open Sans Light"/>
              <a:buChar char="•"/>
            </a:pPr>
            <a:r>
              <a:rPr lang="en" sz="1900"/>
              <a:t>Making a commitment </a:t>
            </a:r>
            <a:br>
              <a:rPr lang="en" sz="1900"/>
            </a:br>
            <a:r>
              <a:rPr lang="en" sz="1900"/>
              <a:t>to the new way</a:t>
            </a:r>
            <a:endParaRPr sz="500">
              <a:solidFill>
                <a:srgbClr val="000000"/>
              </a:solidFill>
            </a:endParaRPr>
          </a:p>
          <a:p>
            <a:pPr indent="-217170" lvl="0" marL="274320" rtl="0" algn="l">
              <a:lnSpc>
                <a:spcPct val="100000"/>
              </a:lnSpc>
              <a:spcBef>
                <a:spcPts val="700"/>
              </a:spcBef>
              <a:spcAft>
                <a:spcPts val="0"/>
              </a:spcAft>
              <a:buClr>
                <a:schemeClr val="dk1"/>
              </a:buClr>
              <a:buSzPts val="1900"/>
              <a:buFont typeface="Open Sans Light"/>
              <a:buChar char="•"/>
            </a:pPr>
            <a:r>
              <a:rPr lang="en" sz="1900"/>
              <a:t>Being willing to take a risk </a:t>
            </a:r>
            <a:br>
              <a:rPr lang="en" sz="1900"/>
            </a:br>
            <a:r>
              <a:rPr lang="en" sz="1900"/>
              <a:t>that the new way will work</a:t>
            </a:r>
            <a:endParaRPr sz="300"/>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0"/>
          <p:cNvSpPr txBox="1"/>
          <p:nvPr>
            <p:ph type="title"/>
          </p:nvPr>
        </p:nvSpPr>
        <p:spPr>
          <a:xfrm>
            <a:off x="0" y="53800"/>
            <a:ext cx="2642400" cy="12603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Transition Process</a:t>
            </a:r>
            <a:endParaRPr/>
          </a:p>
        </p:txBody>
      </p:sp>
      <p:sp>
        <p:nvSpPr>
          <p:cNvPr id="496" name="Google Shape;496;p70"/>
          <p:cNvSpPr/>
          <p:nvPr/>
        </p:nvSpPr>
        <p:spPr>
          <a:xfrm>
            <a:off x="6172202" y="4229101"/>
            <a:ext cx="1706700" cy="216900"/>
          </a:xfrm>
          <a:prstGeom prst="rect">
            <a:avLst/>
          </a:prstGeom>
          <a:noFill/>
          <a:ln>
            <a:noFill/>
          </a:ln>
        </p:spPr>
        <p:txBody>
          <a:bodyPr anchorCtr="0" anchor="t" bIns="45700" lIns="91425" spcFirstLastPara="1" rIns="91425" wrap="square" tIns="45700">
            <a:noAutofit/>
          </a:bodyPr>
          <a:lstStyle/>
          <a:p>
            <a:pPr indent="-857228" lvl="0" marL="857228" marR="0" rtl="0" algn="l">
              <a:lnSpc>
                <a:spcPct val="80000"/>
              </a:lnSpc>
              <a:spcBef>
                <a:spcPts val="0"/>
              </a:spcBef>
              <a:spcAft>
                <a:spcPts val="0"/>
              </a:spcAft>
              <a:buNone/>
            </a:pPr>
            <a:r>
              <a:rPr b="1" i="0" lang="en" sz="1600">
                <a:solidFill>
                  <a:schemeClr val="dk1"/>
                </a:solidFill>
                <a:latin typeface="Calibri"/>
                <a:ea typeface="Calibri"/>
                <a:cs typeface="Calibri"/>
                <a:sym typeface="Calibri"/>
              </a:rPr>
              <a:t>(Bridges, 2003)</a:t>
            </a:r>
            <a:endParaRPr b="1" sz="1600">
              <a:solidFill>
                <a:schemeClr val="dk1"/>
              </a:solidFill>
              <a:latin typeface="Calibri"/>
              <a:ea typeface="Calibri"/>
              <a:cs typeface="Calibri"/>
              <a:sym typeface="Calibri"/>
            </a:endParaRPr>
          </a:p>
        </p:txBody>
      </p:sp>
      <p:grpSp>
        <p:nvGrpSpPr>
          <p:cNvPr id="497" name="Google Shape;497;p70"/>
          <p:cNvGrpSpPr/>
          <p:nvPr/>
        </p:nvGrpSpPr>
        <p:grpSpPr>
          <a:xfrm>
            <a:off x="3793127" y="511029"/>
            <a:ext cx="3637431" cy="3762232"/>
            <a:chOff x="2475364" y="862688"/>
            <a:chExt cx="4421871" cy="5541659"/>
          </a:xfrm>
        </p:grpSpPr>
        <p:sp>
          <p:nvSpPr>
            <p:cNvPr id="498" name="Google Shape;498;p70"/>
            <p:cNvSpPr/>
            <p:nvPr/>
          </p:nvSpPr>
          <p:spPr>
            <a:xfrm>
              <a:off x="5191851" y="1503234"/>
              <a:ext cx="1705384" cy="1705384"/>
            </a:xfrm>
            <a:custGeom>
              <a:rect b="b" l="l" r="r" t="t"/>
              <a:pathLst>
                <a:path extrusionOk="0" h="1705384" w="1705384">
                  <a:moveTo>
                    <a:pt x="0" y="0"/>
                  </a:moveTo>
                  <a:lnTo>
                    <a:pt x="1705384" y="0"/>
                  </a:lnTo>
                  <a:lnTo>
                    <a:pt x="1705384" y="1705384"/>
                  </a:lnTo>
                  <a:lnTo>
                    <a:pt x="0" y="1705384"/>
                  </a:lnTo>
                  <a:lnTo>
                    <a:pt x="0" y="0"/>
                  </a:lnTo>
                  <a:close/>
                </a:path>
              </a:pathLst>
            </a:custGeom>
            <a:noFill/>
            <a:ln>
              <a:noFill/>
            </a:ln>
          </p:spPr>
          <p:txBody>
            <a:bodyPr anchorCtr="0" anchor="ctr" bIns="36825" lIns="36825" spcFirstLastPara="1" rIns="36825" wrap="square" tIns="36825">
              <a:noAutofit/>
            </a:bodyPr>
            <a:lstStyle/>
            <a:p>
              <a:pPr indent="-166687" lvl="0" marL="166687" marR="0" rtl="0" algn="ctr">
                <a:lnSpc>
                  <a:spcPct val="90000"/>
                </a:lnSpc>
                <a:spcBef>
                  <a:spcPts val="0"/>
                </a:spcBef>
                <a:spcAft>
                  <a:spcPts val="0"/>
                </a:spcAft>
                <a:buClr>
                  <a:schemeClr val="dk1"/>
                </a:buClr>
                <a:buSzPts val="2800"/>
                <a:buFont typeface="Calibri"/>
                <a:buNone/>
              </a:pPr>
              <a:r>
                <a:rPr b="0" i="0" lang="en" sz="2000" u="none" cap="none" strike="noStrike">
                  <a:solidFill>
                    <a:schemeClr val="dk1"/>
                  </a:solidFill>
                  <a:latin typeface="Calibri"/>
                  <a:ea typeface="Calibri"/>
                  <a:cs typeface="Calibri"/>
                  <a:sym typeface="Calibri"/>
                </a:rPr>
                <a:t>Neutral Zone</a:t>
              </a:r>
              <a:endParaRPr sz="600"/>
            </a:p>
            <a:p>
              <a:pPr indent="-166687" lvl="0" marL="166687" marR="0" rtl="0" algn="ctr">
                <a:lnSpc>
                  <a:spcPct val="90000"/>
                </a:lnSpc>
                <a:spcBef>
                  <a:spcPts val="0"/>
                </a:spcBef>
                <a:spcAft>
                  <a:spcPts val="0"/>
                </a:spcAft>
                <a:buClr>
                  <a:schemeClr val="dk1"/>
                </a:buClr>
                <a:buSzPts val="2800"/>
                <a:buFont typeface="Calibri"/>
                <a:buNone/>
              </a:pPr>
              <a:r>
                <a:rPr b="0" i="0" lang="en" sz="2000" u="none" cap="none" strike="noStrike">
                  <a:solidFill>
                    <a:schemeClr val="dk1"/>
                  </a:solidFill>
                  <a:latin typeface="Calibri"/>
                  <a:ea typeface="Calibri"/>
                  <a:cs typeface="Calibri"/>
                  <a:sym typeface="Calibri"/>
                </a:rPr>
                <a:t>(chaos)</a:t>
              </a:r>
              <a:endParaRPr sz="600"/>
            </a:p>
          </p:txBody>
        </p:sp>
        <p:sp>
          <p:nvSpPr>
            <p:cNvPr id="499" name="Google Shape;499;p70"/>
            <p:cNvSpPr/>
            <p:nvPr/>
          </p:nvSpPr>
          <p:spPr>
            <a:xfrm>
              <a:off x="2669684" y="1370688"/>
              <a:ext cx="4033200" cy="4033200"/>
            </a:xfrm>
            <a:custGeom>
              <a:rect b="b" l="l" r="r" t="t"/>
              <a:pathLst>
                <a:path extrusionOk="0" h="120000" w="120000">
                  <a:moveTo>
                    <a:pt x="114547" y="60978"/>
                  </a:moveTo>
                  <a:lnTo>
                    <a:pt x="114547" y="60978"/>
                  </a:lnTo>
                  <a:cubicBezTo>
                    <a:pt x="114221" y="78412"/>
                    <a:pt x="105221" y="94592"/>
                    <a:pt x="90438" y="104320"/>
                  </a:cubicBezTo>
                  <a:lnTo>
                    <a:pt x="93248" y="109991"/>
                  </a:lnTo>
                  <a:lnTo>
                    <a:pt x="81685" y="103757"/>
                  </a:lnTo>
                  <a:lnTo>
                    <a:pt x="83440" y="90199"/>
                  </a:lnTo>
                  <a:lnTo>
                    <a:pt x="86252" y="95874"/>
                  </a:lnTo>
                  <a:lnTo>
                    <a:pt x="86252" y="95874"/>
                  </a:lnTo>
                  <a:cubicBezTo>
                    <a:pt x="98599" y="87925"/>
                    <a:pt x="106096" y="74875"/>
                    <a:pt x="106382" y="60832"/>
                  </a:cubicBezTo>
                  <a:close/>
                </a:path>
              </a:pathLst>
            </a:custGeom>
            <a:solidFill>
              <a:srgbClr val="F265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sp>
          <p:nvSpPr>
            <p:cNvPr id="500" name="Google Shape;500;p70"/>
            <p:cNvSpPr/>
            <p:nvPr/>
          </p:nvSpPr>
          <p:spPr>
            <a:xfrm>
              <a:off x="3833607" y="4698963"/>
              <a:ext cx="1705384" cy="1705384"/>
            </a:xfrm>
            <a:custGeom>
              <a:rect b="b" l="l" r="r" t="t"/>
              <a:pathLst>
                <a:path extrusionOk="0" h="1705384" w="1705384">
                  <a:moveTo>
                    <a:pt x="0" y="0"/>
                  </a:moveTo>
                  <a:lnTo>
                    <a:pt x="1705384" y="0"/>
                  </a:lnTo>
                  <a:lnTo>
                    <a:pt x="1705384" y="1705384"/>
                  </a:lnTo>
                  <a:lnTo>
                    <a:pt x="0" y="1705384"/>
                  </a:lnTo>
                  <a:lnTo>
                    <a:pt x="0" y="0"/>
                  </a:lnTo>
                  <a:close/>
                </a:path>
              </a:pathLst>
            </a:custGeom>
            <a:noFill/>
            <a:ln>
              <a:noFill/>
            </a:ln>
          </p:spPr>
          <p:txBody>
            <a:bodyPr anchorCtr="0" anchor="ctr" bIns="36825" lIns="36825" spcFirstLastPara="1" rIns="36825" wrap="square" tIns="36825">
              <a:noAutofit/>
            </a:bodyPr>
            <a:lstStyle/>
            <a:p>
              <a:pPr indent="-166687" lvl="0" marL="166687" marR="0" rtl="0" algn="ctr">
                <a:lnSpc>
                  <a:spcPct val="90000"/>
                </a:lnSpc>
                <a:spcBef>
                  <a:spcPts val="0"/>
                </a:spcBef>
                <a:spcAft>
                  <a:spcPts val="0"/>
                </a:spcAft>
                <a:buClr>
                  <a:schemeClr val="dk1"/>
                </a:buClr>
                <a:buSzPts val="2800"/>
                <a:buFont typeface="Arial"/>
                <a:buNone/>
              </a:pPr>
              <a:r>
                <a:rPr b="0" i="0" lang="en" sz="2000" u="none" cap="none" strike="noStrike">
                  <a:solidFill>
                    <a:schemeClr val="dk1"/>
                  </a:solidFill>
                  <a:latin typeface="Arial"/>
                  <a:ea typeface="Arial"/>
                  <a:cs typeface="Arial"/>
                  <a:sym typeface="Arial"/>
                </a:rPr>
                <a:t>New </a:t>
              </a:r>
              <a:endParaRPr sz="600"/>
            </a:p>
            <a:p>
              <a:pPr indent="-166687" lvl="0" marL="166687" marR="0" rtl="0" algn="ctr">
                <a:lnSpc>
                  <a:spcPct val="90000"/>
                </a:lnSpc>
                <a:spcBef>
                  <a:spcPts val="0"/>
                </a:spcBef>
                <a:spcAft>
                  <a:spcPts val="0"/>
                </a:spcAft>
                <a:buClr>
                  <a:schemeClr val="dk1"/>
                </a:buClr>
                <a:buSzPts val="2800"/>
                <a:buFont typeface="Arial"/>
                <a:buNone/>
              </a:pPr>
              <a:r>
                <a:rPr b="0" i="0" lang="en" sz="2000" u="none" cap="none" strike="noStrike">
                  <a:solidFill>
                    <a:schemeClr val="dk1"/>
                  </a:solidFill>
                  <a:latin typeface="Arial"/>
                  <a:ea typeface="Arial"/>
                  <a:cs typeface="Arial"/>
                  <a:sym typeface="Arial"/>
                </a:rPr>
                <a:t>beginning </a:t>
              </a:r>
              <a:endParaRPr sz="600"/>
            </a:p>
            <a:p>
              <a:pPr indent="-166687" lvl="0" marL="166687" marR="0" rtl="0" algn="ctr">
                <a:lnSpc>
                  <a:spcPct val="90000"/>
                </a:lnSpc>
                <a:spcBef>
                  <a:spcPts val="0"/>
                </a:spcBef>
                <a:spcAft>
                  <a:spcPts val="0"/>
                </a:spcAft>
                <a:buClr>
                  <a:schemeClr val="dk1"/>
                </a:buClr>
                <a:buSzPts val="2800"/>
                <a:buFont typeface="Arial"/>
                <a:buNone/>
              </a:pPr>
              <a:r>
                <a:rPr b="0" i="0" lang="en" sz="2000" u="none" cap="none" strike="noStrike">
                  <a:solidFill>
                    <a:schemeClr val="dk1"/>
                  </a:solidFill>
                  <a:latin typeface="Arial"/>
                  <a:ea typeface="Arial"/>
                  <a:cs typeface="Arial"/>
                  <a:sym typeface="Arial"/>
                </a:rPr>
                <a:t>(renewal)</a:t>
              </a:r>
              <a:endParaRPr sz="600"/>
            </a:p>
          </p:txBody>
        </p:sp>
        <p:sp>
          <p:nvSpPr>
            <p:cNvPr id="501" name="Google Shape;501;p70"/>
            <p:cNvSpPr/>
            <p:nvPr/>
          </p:nvSpPr>
          <p:spPr>
            <a:xfrm>
              <a:off x="2669684" y="1370688"/>
              <a:ext cx="4033200" cy="4033200"/>
            </a:xfrm>
            <a:custGeom>
              <a:rect b="b" l="l" r="r" t="t"/>
              <a:pathLst>
                <a:path extrusionOk="0" h="120000" w="120000">
                  <a:moveTo>
                    <a:pt x="36188" y="108049"/>
                  </a:moveTo>
                  <a:lnTo>
                    <a:pt x="36188" y="108049"/>
                  </a:lnTo>
                  <a:cubicBezTo>
                    <a:pt x="21026" y="100849"/>
                    <a:pt x="10115" y="87195"/>
                    <a:pt x="6626" y="71057"/>
                  </a:cubicBezTo>
                  <a:lnTo>
                    <a:pt x="1314" y="71152"/>
                  </a:lnTo>
                  <a:lnTo>
                    <a:pt x="9535" y="60905"/>
                  </a:lnTo>
                  <a:lnTo>
                    <a:pt x="20365" y="70810"/>
                  </a:lnTo>
                  <a:lnTo>
                    <a:pt x="15090" y="70905"/>
                  </a:lnTo>
                  <a:lnTo>
                    <a:pt x="15090" y="70905"/>
                  </a:lnTo>
                  <a:cubicBezTo>
                    <a:pt x="18566" y="83499"/>
                    <a:pt x="27868" y="93973"/>
                    <a:pt x="40446" y="99456"/>
                  </a:cubicBezTo>
                  <a:close/>
                </a:path>
              </a:pathLst>
            </a:custGeom>
            <a:solidFill>
              <a:srgbClr val="F265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sp>
          <p:nvSpPr>
            <p:cNvPr id="502" name="Google Shape;502;p70"/>
            <p:cNvSpPr/>
            <p:nvPr/>
          </p:nvSpPr>
          <p:spPr>
            <a:xfrm>
              <a:off x="2475364" y="1503234"/>
              <a:ext cx="1705384" cy="1705384"/>
            </a:xfrm>
            <a:custGeom>
              <a:rect b="b" l="l" r="r" t="t"/>
              <a:pathLst>
                <a:path extrusionOk="0" h="1705384" w="1705384">
                  <a:moveTo>
                    <a:pt x="0" y="0"/>
                  </a:moveTo>
                  <a:lnTo>
                    <a:pt x="1705384" y="0"/>
                  </a:lnTo>
                  <a:lnTo>
                    <a:pt x="1705384" y="1705384"/>
                  </a:lnTo>
                  <a:lnTo>
                    <a:pt x="0" y="1705384"/>
                  </a:lnTo>
                  <a:lnTo>
                    <a:pt x="0" y="0"/>
                  </a:lnTo>
                  <a:close/>
                </a:path>
              </a:pathLst>
            </a:custGeom>
            <a:noFill/>
            <a:ln>
              <a:noFill/>
            </a:ln>
          </p:spPr>
          <p:txBody>
            <a:bodyPr anchorCtr="0" anchor="ctr" bIns="36825" lIns="36825" spcFirstLastPara="1" rIns="36825" wrap="square" tIns="36825">
              <a:noAutofit/>
            </a:bodyPr>
            <a:lstStyle/>
            <a:p>
              <a:pPr indent="-166687" lvl="0" marL="166687" marR="0" rtl="0" algn="ctr">
                <a:lnSpc>
                  <a:spcPct val="90000"/>
                </a:lnSpc>
                <a:spcBef>
                  <a:spcPts val="0"/>
                </a:spcBef>
                <a:spcAft>
                  <a:spcPts val="0"/>
                </a:spcAft>
                <a:buClr>
                  <a:schemeClr val="dk1"/>
                </a:buClr>
                <a:buSzPts val="2800"/>
                <a:buFont typeface="Calibri"/>
                <a:buNone/>
              </a:pPr>
              <a:r>
                <a:rPr b="0" i="0" lang="en" sz="2000" u="none" cap="none" strike="noStrike">
                  <a:solidFill>
                    <a:schemeClr val="dk1"/>
                  </a:solidFill>
                  <a:latin typeface="Calibri"/>
                  <a:ea typeface="Calibri"/>
                  <a:cs typeface="Calibri"/>
                  <a:sym typeface="Calibri"/>
                </a:rPr>
                <a:t>Ending</a:t>
              </a:r>
              <a:endParaRPr sz="600"/>
            </a:p>
            <a:p>
              <a:pPr indent="-166687" lvl="0" marL="166687" marR="0" rtl="0" algn="ctr">
                <a:lnSpc>
                  <a:spcPct val="90000"/>
                </a:lnSpc>
                <a:spcBef>
                  <a:spcPts val="0"/>
                </a:spcBef>
                <a:spcAft>
                  <a:spcPts val="0"/>
                </a:spcAft>
                <a:buClr>
                  <a:schemeClr val="dk1"/>
                </a:buClr>
                <a:buSzPts val="2800"/>
                <a:buFont typeface="Calibri"/>
                <a:buNone/>
              </a:pPr>
              <a:r>
                <a:rPr b="0" i="0" lang="en" sz="2000" u="none" cap="none" strike="noStrike">
                  <a:solidFill>
                    <a:schemeClr val="dk1"/>
                  </a:solidFill>
                  <a:latin typeface="Calibri"/>
                  <a:ea typeface="Calibri"/>
                  <a:cs typeface="Calibri"/>
                  <a:sym typeface="Calibri"/>
                </a:rPr>
                <a:t>(dying)</a:t>
              </a:r>
              <a:endParaRPr sz="600"/>
            </a:p>
          </p:txBody>
        </p:sp>
        <p:sp>
          <p:nvSpPr>
            <p:cNvPr id="503" name="Google Shape;503;p70"/>
            <p:cNvSpPr/>
            <p:nvPr/>
          </p:nvSpPr>
          <p:spPr>
            <a:xfrm>
              <a:off x="2822084" y="862688"/>
              <a:ext cx="4033200" cy="4033200"/>
            </a:xfrm>
            <a:custGeom>
              <a:rect b="b" l="l" r="r" t="t"/>
              <a:pathLst>
                <a:path extrusionOk="0" h="120000" w="120000">
                  <a:moveTo>
                    <a:pt x="28240" y="16578"/>
                  </a:moveTo>
                  <a:lnTo>
                    <a:pt x="28240" y="16578"/>
                  </a:lnTo>
                  <a:cubicBezTo>
                    <a:pt x="40068" y="8288"/>
                    <a:pt x="54788" y="4966"/>
                    <a:pt x="69131" y="7349"/>
                  </a:cubicBezTo>
                  <a:lnTo>
                    <a:pt x="71004" y="1296"/>
                  </a:lnTo>
                  <a:lnTo>
                    <a:pt x="74380" y="13551"/>
                  </a:lnTo>
                  <a:lnTo>
                    <a:pt x="64313" y="22911"/>
                  </a:lnTo>
                  <a:lnTo>
                    <a:pt x="66181" y="16878"/>
                  </a:lnTo>
                  <a:lnTo>
                    <a:pt x="66181" y="16878"/>
                  </a:lnTo>
                  <a:cubicBezTo>
                    <a:pt x="54789" y="15441"/>
                    <a:pt x="43235" y="18023"/>
                    <a:pt x="33757" y="24121"/>
                  </a:cubicBezTo>
                  <a:close/>
                </a:path>
              </a:pathLst>
            </a:custGeom>
            <a:solidFill>
              <a:srgbClr val="F265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grpSp>
      <p:sp>
        <p:nvSpPr>
          <p:cNvPr id="504" name="Google Shape;504;p70"/>
          <p:cNvSpPr txBox="1"/>
          <p:nvPr/>
        </p:nvSpPr>
        <p:spPr>
          <a:xfrm>
            <a:off x="420925" y="1681525"/>
            <a:ext cx="2700300" cy="26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Open Sans Light"/>
                <a:ea typeface="Open Sans Light"/>
                <a:cs typeface="Open Sans Light"/>
                <a:sym typeface="Open Sans Light"/>
              </a:rPr>
              <a:t>Reflect- How are you managing transitions to maintain </a:t>
            </a:r>
            <a:r>
              <a:rPr b="1" lang="en" sz="2400">
                <a:latin typeface="Open Sans"/>
                <a:ea typeface="Open Sans"/>
                <a:cs typeface="Open Sans"/>
                <a:sym typeface="Open Sans"/>
              </a:rPr>
              <a:t>order </a:t>
            </a:r>
            <a:r>
              <a:rPr lang="en" sz="2400">
                <a:latin typeface="Open Sans Light"/>
                <a:ea typeface="Open Sans Light"/>
                <a:cs typeface="Open Sans Light"/>
                <a:sym typeface="Open Sans Light"/>
              </a:rPr>
              <a:t>in your school? </a:t>
            </a:r>
            <a:endParaRPr sz="2400">
              <a:latin typeface="Open Sans Light"/>
              <a:ea typeface="Open Sans Light"/>
              <a:cs typeface="Open Sans Light"/>
              <a:sym typeface="Open Sa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71"/>
          <p:cNvPicPr preferRelativeResize="0"/>
          <p:nvPr/>
        </p:nvPicPr>
        <p:blipFill rotWithShape="1">
          <a:blip r:embed="rId3">
            <a:alphaModFix/>
          </a:blip>
          <a:srcRect b="0" l="0" r="0" t="0"/>
          <a:stretch/>
        </p:blipFill>
        <p:spPr>
          <a:xfrm>
            <a:off x="5516048" y="1739503"/>
            <a:ext cx="1681674" cy="1175747"/>
          </a:xfrm>
          <a:prstGeom prst="rect">
            <a:avLst/>
          </a:prstGeom>
          <a:noFill/>
          <a:ln>
            <a:noFill/>
          </a:ln>
        </p:spPr>
      </p:pic>
      <p:sp>
        <p:nvSpPr>
          <p:cNvPr id="511" name="Google Shape;511;p71"/>
          <p:cNvSpPr txBox="1"/>
          <p:nvPr/>
        </p:nvSpPr>
        <p:spPr>
          <a:xfrm>
            <a:off x="4353646" y="1650194"/>
            <a:ext cx="540300" cy="191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4900">
                <a:solidFill>
                  <a:schemeClr val="dk1"/>
                </a:solidFill>
                <a:latin typeface="Arial"/>
                <a:ea typeface="Arial"/>
                <a:cs typeface="Arial"/>
                <a:sym typeface="Arial"/>
              </a:rPr>
              <a:t>C</a:t>
            </a:r>
            <a:endParaRPr sz="900"/>
          </a:p>
          <a:p>
            <a:pPr indent="0" lvl="0" marL="0" marR="0" rtl="0" algn="ctr">
              <a:spcBef>
                <a:spcPts val="0"/>
              </a:spcBef>
              <a:spcAft>
                <a:spcPts val="0"/>
              </a:spcAft>
              <a:buNone/>
            </a:pPr>
            <a:r>
              <a:rPr b="1" lang="en" sz="4900">
                <a:solidFill>
                  <a:schemeClr val="dk1"/>
                </a:solidFill>
                <a:latin typeface="Arial"/>
                <a:ea typeface="Arial"/>
                <a:cs typeface="Arial"/>
                <a:sym typeface="Arial"/>
              </a:rPr>
              <a:t>C</a:t>
            </a:r>
            <a:endParaRPr sz="900"/>
          </a:p>
          <a:p>
            <a:pPr indent="0" lvl="0" marL="0" marR="0" rtl="0" algn="ctr">
              <a:spcBef>
                <a:spcPts val="0"/>
              </a:spcBef>
              <a:spcAft>
                <a:spcPts val="0"/>
              </a:spcAft>
              <a:buNone/>
            </a:pPr>
            <a:r>
              <a:rPr b="1" lang="en" sz="4900">
                <a:solidFill>
                  <a:schemeClr val="dk1"/>
                </a:solidFill>
                <a:latin typeface="Arial"/>
                <a:ea typeface="Arial"/>
                <a:cs typeface="Arial"/>
                <a:sym typeface="Arial"/>
              </a:rPr>
              <a:t>O</a:t>
            </a:r>
            <a:endParaRPr sz="900"/>
          </a:p>
          <a:p>
            <a:pPr indent="0" lvl="0" marL="0" marR="0" rtl="0" algn="ctr">
              <a:spcBef>
                <a:spcPts val="0"/>
              </a:spcBef>
              <a:spcAft>
                <a:spcPts val="0"/>
              </a:spcAft>
              <a:buNone/>
            </a:pPr>
            <a:r>
              <a:rPr b="1" lang="en" sz="4900">
                <a:solidFill>
                  <a:schemeClr val="dk1"/>
                </a:solidFill>
                <a:latin typeface="Arial"/>
                <a:ea typeface="Arial"/>
                <a:cs typeface="Arial"/>
                <a:sym typeface="Arial"/>
              </a:rPr>
              <a:t>I</a:t>
            </a:r>
            <a:endParaRPr sz="900"/>
          </a:p>
        </p:txBody>
      </p:sp>
      <p:pic>
        <p:nvPicPr>
          <p:cNvPr id="512" name="Google Shape;512;p71"/>
          <p:cNvPicPr preferRelativeResize="0"/>
          <p:nvPr/>
        </p:nvPicPr>
        <p:blipFill rotWithShape="1">
          <a:blip r:embed="rId4">
            <a:alphaModFix/>
          </a:blip>
          <a:srcRect b="0" l="0" r="0" t="0"/>
          <a:stretch/>
        </p:blipFill>
        <p:spPr>
          <a:xfrm>
            <a:off x="1975806" y="1651876"/>
            <a:ext cx="1587480" cy="1253063"/>
          </a:xfrm>
          <a:prstGeom prst="rect">
            <a:avLst/>
          </a:prstGeom>
          <a:noFill/>
          <a:ln>
            <a:noFill/>
          </a:ln>
        </p:spPr>
      </p:pic>
      <p:pic>
        <p:nvPicPr>
          <p:cNvPr id="513" name="Google Shape;513;p71"/>
          <p:cNvPicPr preferRelativeResize="0"/>
          <p:nvPr/>
        </p:nvPicPr>
        <p:blipFill rotWithShape="1">
          <a:blip r:embed="rId5">
            <a:alphaModFix/>
          </a:blip>
          <a:srcRect b="0" l="0" r="0" t="0"/>
          <a:stretch/>
        </p:blipFill>
        <p:spPr>
          <a:xfrm>
            <a:off x="5621788" y="3175188"/>
            <a:ext cx="1760849" cy="1234188"/>
          </a:xfrm>
          <a:prstGeom prst="rect">
            <a:avLst/>
          </a:prstGeom>
          <a:noFill/>
          <a:ln>
            <a:noFill/>
          </a:ln>
        </p:spPr>
      </p:pic>
      <p:pic>
        <p:nvPicPr>
          <p:cNvPr id="514" name="Google Shape;514;p71"/>
          <p:cNvPicPr preferRelativeResize="0"/>
          <p:nvPr/>
        </p:nvPicPr>
        <p:blipFill rotWithShape="1">
          <a:blip r:embed="rId6">
            <a:alphaModFix/>
          </a:blip>
          <a:srcRect b="0" l="0" r="0" t="0"/>
          <a:stretch/>
        </p:blipFill>
        <p:spPr>
          <a:xfrm>
            <a:off x="1761362" y="3217801"/>
            <a:ext cx="1909144" cy="1233778"/>
          </a:xfrm>
          <a:prstGeom prst="rect">
            <a:avLst/>
          </a:prstGeom>
          <a:noFill/>
          <a:ln>
            <a:noFill/>
          </a:ln>
        </p:spPr>
      </p:pic>
      <p:sp>
        <p:nvSpPr>
          <p:cNvPr id="515" name="Google Shape;515;p71"/>
          <p:cNvSpPr/>
          <p:nvPr/>
        </p:nvSpPr>
        <p:spPr>
          <a:xfrm>
            <a:off x="2155927" y="3706964"/>
            <a:ext cx="1059000" cy="25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900">
                <a:solidFill>
                  <a:schemeClr val="dk1"/>
                </a:solidFill>
                <a:latin typeface="Trebuchet MS"/>
                <a:ea typeface="Trebuchet MS"/>
                <a:cs typeface="Trebuchet MS"/>
                <a:sym typeface="Trebuchet MS"/>
              </a:rPr>
              <a:t>Order</a:t>
            </a:r>
            <a:endParaRPr sz="900"/>
          </a:p>
        </p:txBody>
      </p:sp>
      <p:sp>
        <p:nvSpPr>
          <p:cNvPr id="516" name="Google Shape;516;p71"/>
          <p:cNvSpPr/>
          <p:nvPr/>
        </p:nvSpPr>
        <p:spPr>
          <a:xfrm>
            <a:off x="5520749" y="4283744"/>
            <a:ext cx="1351200" cy="255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900">
                <a:solidFill>
                  <a:schemeClr val="dk1"/>
                </a:solidFill>
                <a:latin typeface="Trebuchet MS"/>
                <a:ea typeface="Trebuchet MS"/>
                <a:cs typeface="Trebuchet MS"/>
                <a:sym typeface="Trebuchet MS"/>
              </a:rPr>
              <a:t>Input</a:t>
            </a:r>
            <a:endParaRPr sz="900"/>
          </a:p>
        </p:txBody>
      </p:sp>
      <p:sp>
        <p:nvSpPr>
          <p:cNvPr id="517" name="Google Shape;517;p71"/>
          <p:cNvSpPr txBox="1"/>
          <p:nvPr>
            <p:ph type="title"/>
          </p:nvPr>
        </p:nvSpPr>
        <p:spPr>
          <a:xfrm>
            <a:off x="609600" y="6153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How are you addressing CCOI to Model Learning Leadership?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2"/>
          <p:cNvSpPr txBox="1"/>
          <p:nvPr>
            <p:ph idx="1" type="body"/>
          </p:nvPr>
        </p:nvSpPr>
        <p:spPr>
          <a:xfrm>
            <a:off x="634775" y="2376050"/>
            <a:ext cx="3743100" cy="1765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sz="2000"/>
              <a:t>KSDE Redesign Team - </a:t>
            </a:r>
            <a:r>
              <a:rPr lang="en" sz="2000" u="sng">
                <a:solidFill>
                  <a:schemeClr val="hlink"/>
                </a:solidFill>
                <a:hlinkClick r:id="rId3"/>
              </a:rPr>
              <a:t>redesign@ksde.org</a:t>
            </a:r>
            <a:endParaRPr sz="2000"/>
          </a:p>
          <a:p>
            <a:pPr indent="0" lvl="0" marL="0" rtl="0" algn="l">
              <a:spcBef>
                <a:spcPts val="800"/>
              </a:spcBef>
              <a:spcAft>
                <a:spcPts val="0"/>
              </a:spcAft>
              <a:buNone/>
            </a:pPr>
            <a:r>
              <a:rPr lang="en" sz="2000"/>
              <a:t>Jay Scott - </a:t>
            </a:r>
            <a:br>
              <a:rPr lang="en" sz="2000"/>
            </a:br>
            <a:r>
              <a:rPr lang="en" sz="2000" u="sng">
                <a:solidFill>
                  <a:schemeClr val="hlink"/>
                </a:solidFill>
                <a:hlinkClick r:id="rId4"/>
              </a:rPr>
              <a:t>jscott@ksde.org</a:t>
            </a:r>
            <a:endParaRPr sz="2000"/>
          </a:p>
        </p:txBody>
      </p:sp>
      <p:sp>
        <p:nvSpPr>
          <p:cNvPr id="523" name="Google Shape;523;p72"/>
          <p:cNvSpPr txBox="1"/>
          <p:nvPr>
            <p:ph idx="2" type="body"/>
          </p:nvPr>
        </p:nvSpPr>
        <p:spPr>
          <a:xfrm>
            <a:off x="4874874" y="2376050"/>
            <a:ext cx="3743100" cy="1765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sz="2000"/>
          </a:p>
          <a:p>
            <a:pPr indent="0" lvl="0" marL="0" rtl="0" algn="l">
              <a:spcBef>
                <a:spcPts val="800"/>
              </a:spcBef>
              <a:spcAft>
                <a:spcPts val="0"/>
              </a:spcAft>
              <a:buNone/>
            </a:pPr>
            <a:r>
              <a:rPr lang="en" sz="2000"/>
              <a:t>Tammy Mitchell - </a:t>
            </a:r>
            <a:r>
              <a:rPr lang="en" sz="2000" u="sng">
                <a:hlinkClick r:id="rId5"/>
              </a:rPr>
              <a:t>tmitchell@ksde.org</a:t>
            </a:r>
            <a:endParaRPr sz="2000"/>
          </a:p>
          <a:p>
            <a:pPr indent="0" lvl="0" marL="0" rtl="0" algn="l">
              <a:spcBef>
                <a:spcPts val="800"/>
              </a:spcBef>
              <a:spcAft>
                <a:spcPts val="0"/>
              </a:spcAft>
              <a:buNone/>
            </a:pPr>
            <a:r>
              <a:rPr lang="en" sz="2000"/>
              <a:t>Sarah Perryman - </a:t>
            </a:r>
            <a:r>
              <a:rPr lang="en" sz="2000" u="sng">
                <a:hlinkClick r:id="rId6"/>
              </a:rPr>
              <a:t>sperryman@ksde.org</a:t>
            </a:r>
            <a:endParaRPr sz="2000"/>
          </a:p>
          <a:p>
            <a:pPr indent="0" lvl="0" marL="0" rtl="0" algn="l">
              <a:spcBef>
                <a:spcPts val="800"/>
              </a:spcBef>
              <a:spcAft>
                <a:spcPts val="0"/>
              </a:spcAft>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7"/>
          <p:cNvPicPr preferRelativeResize="0"/>
          <p:nvPr/>
        </p:nvPicPr>
        <p:blipFill rotWithShape="1">
          <a:blip r:embed="rId3">
            <a:alphaModFix/>
          </a:blip>
          <a:srcRect b="0" l="0" r="0" t="0"/>
          <a:stretch/>
        </p:blipFill>
        <p:spPr>
          <a:xfrm>
            <a:off x="5716951" y="1133266"/>
            <a:ext cx="1923830" cy="1426180"/>
          </a:xfrm>
          <a:prstGeom prst="rect">
            <a:avLst/>
          </a:prstGeom>
          <a:noFill/>
          <a:ln>
            <a:noFill/>
          </a:ln>
        </p:spPr>
      </p:pic>
      <p:sp>
        <p:nvSpPr>
          <p:cNvPr id="290" name="Google Shape;290;p47"/>
          <p:cNvSpPr txBox="1"/>
          <p:nvPr/>
        </p:nvSpPr>
        <p:spPr>
          <a:xfrm>
            <a:off x="4387166" y="1302226"/>
            <a:ext cx="618000" cy="2317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5400">
                <a:solidFill>
                  <a:schemeClr val="dk1"/>
                </a:solidFill>
                <a:latin typeface="Arial"/>
                <a:ea typeface="Arial"/>
                <a:cs typeface="Arial"/>
                <a:sym typeface="Arial"/>
              </a:rPr>
              <a:t>C</a:t>
            </a:r>
            <a:endParaRPr/>
          </a:p>
          <a:p>
            <a:pPr indent="0" lvl="0" marL="0" marR="0" rtl="0" algn="ctr">
              <a:spcBef>
                <a:spcPts val="0"/>
              </a:spcBef>
              <a:spcAft>
                <a:spcPts val="0"/>
              </a:spcAft>
              <a:buNone/>
            </a:pPr>
            <a:r>
              <a:rPr b="1" lang="en" sz="5400">
                <a:solidFill>
                  <a:schemeClr val="dk1"/>
                </a:solidFill>
                <a:latin typeface="Arial"/>
                <a:ea typeface="Arial"/>
                <a:cs typeface="Arial"/>
                <a:sym typeface="Arial"/>
              </a:rPr>
              <a:t>C</a:t>
            </a:r>
            <a:endParaRPr/>
          </a:p>
          <a:p>
            <a:pPr indent="0" lvl="0" marL="0" marR="0" rtl="0" algn="ctr">
              <a:spcBef>
                <a:spcPts val="0"/>
              </a:spcBef>
              <a:spcAft>
                <a:spcPts val="0"/>
              </a:spcAft>
              <a:buNone/>
            </a:pPr>
            <a:r>
              <a:rPr b="1" lang="en" sz="5400">
                <a:solidFill>
                  <a:schemeClr val="dk1"/>
                </a:solidFill>
                <a:latin typeface="Arial"/>
                <a:ea typeface="Arial"/>
                <a:cs typeface="Arial"/>
                <a:sym typeface="Arial"/>
              </a:rPr>
              <a:t>O</a:t>
            </a:r>
            <a:endParaRPr/>
          </a:p>
          <a:p>
            <a:pPr indent="0" lvl="0" marL="0" marR="0" rtl="0" algn="ctr">
              <a:spcBef>
                <a:spcPts val="0"/>
              </a:spcBef>
              <a:spcAft>
                <a:spcPts val="0"/>
              </a:spcAft>
              <a:buNone/>
            </a:pPr>
            <a:r>
              <a:rPr b="1" lang="en" sz="5400">
                <a:solidFill>
                  <a:schemeClr val="dk1"/>
                </a:solidFill>
                <a:latin typeface="Arial"/>
                <a:ea typeface="Arial"/>
                <a:cs typeface="Arial"/>
                <a:sym typeface="Arial"/>
              </a:rPr>
              <a:t>I</a:t>
            </a:r>
            <a:endParaRPr/>
          </a:p>
        </p:txBody>
      </p:sp>
      <p:pic>
        <p:nvPicPr>
          <p:cNvPr id="291" name="Google Shape;291;p47"/>
          <p:cNvPicPr preferRelativeResize="0"/>
          <p:nvPr/>
        </p:nvPicPr>
        <p:blipFill rotWithShape="1">
          <a:blip r:embed="rId4">
            <a:alphaModFix/>
          </a:blip>
          <a:srcRect b="0" l="0" r="0" t="0"/>
          <a:stretch/>
        </p:blipFill>
        <p:spPr>
          <a:xfrm>
            <a:off x="1666923" y="1026975"/>
            <a:ext cx="1816072" cy="1519965"/>
          </a:xfrm>
          <a:prstGeom prst="rect">
            <a:avLst/>
          </a:prstGeom>
          <a:noFill/>
          <a:ln>
            <a:noFill/>
          </a:ln>
        </p:spPr>
      </p:pic>
      <p:pic>
        <p:nvPicPr>
          <p:cNvPr id="292" name="Google Shape;292;p47"/>
          <p:cNvPicPr preferRelativeResize="0"/>
          <p:nvPr/>
        </p:nvPicPr>
        <p:blipFill rotWithShape="1">
          <a:blip r:embed="rId5">
            <a:alphaModFix/>
          </a:blip>
          <a:srcRect b="0" l="0" r="0" t="0"/>
          <a:stretch/>
        </p:blipFill>
        <p:spPr>
          <a:xfrm>
            <a:off x="5837917" y="2874753"/>
            <a:ext cx="2014407" cy="1497070"/>
          </a:xfrm>
          <a:prstGeom prst="rect">
            <a:avLst/>
          </a:prstGeom>
          <a:noFill/>
          <a:ln>
            <a:noFill/>
          </a:ln>
        </p:spPr>
      </p:pic>
      <p:pic>
        <p:nvPicPr>
          <p:cNvPr id="293" name="Google Shape;293;p47"/>
          <p:cNvPicPr preferRelativeResize="0"/>
          <p:nvPr/>
        </p:nvPicPr>
        <p:blipFill rotWithShape="1">
          <a:blip r:embed="rId6">
            <a:alphaModFix/>
          </a:blip>
          <a:srcRect b="0" l="0" r="0" t="0"/>
          <a:stretch/>
        </p:blipFill>
        <p:spPr>
          <a:xfrm>
            <a:off x="1421600" y="2926442"/>
            <a:ext cx="2184056" cy="1496574"/>
          </a:xfrm>
          <a:prstGeom prst="rect">
            <a:avLst/>
          </a:prstGeom>
          <a:noFill/>
          <a:ln>
            <a:noFill/>
          </a:ln>
        </p:spPr>
      </p:pic>
      <p:sp>
        <p:nvSpPr>
          <p:cNvPr id="294" name="Google Shape;294;p47"/>
          <p:cNvSpPr/>
          <p:nvPr/>
        </p:nvSpPr>
        <p:spPr>
          <a:xfrm>
            <a:off x="1872981" y="3519797"/>
            <a:ext cx="1211400" cy="30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Trebuchet MS"/>
                <a:ea typeface="Trebuchet MS"/>
                <a:cs typeface="Trebuchet MS"/>
                <a:sym typeface="Trebuchet MS"/>
              </a:rPr>
              <a:t>Order</a:t>
            </a:r>
            <a:endParaRPr/>
          </a:p>
        </p:txBody>
      </p:sp>
      <p:sp>
        <p:nvSpPr>
          <p:cNvPr id="295" name="Google Shape;295;p47"/>
          <p:cNvSpPr/>
          <p:nvPr/>
        </p:nvSpPr>
        <p:spPr>
          <a:xfrm>
            <a:off x="5722328" y="4219432"/>
            <a:ext cx="1545600" cy="30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Trebuchet MS"/>
                <a:ea typeface="Trebuchet MS"/>
                <a:cs typeface="Trebuchet MS"/>
                <a:sym typeface="Trebuchet MS"/>
              </a:rPr>
              <a:t>Input</a:t>
            </a:r>
            <a:endParaRPr/>
          </a:p>
        </p:txBody>
      </p:sp>
      <p:sp>
        <p:nvSpPr>
          <p:cNvPr id="296" name="Google Shape;296;p47"/>
          <p:cNvSpPr txBox="1"/>
          <p:nvPr>
            <p:ph type="title"/>
          </p:nvPr>
        </p:nvSpPr>
        <p:spPr>
          <a:xfrm>
            <a:off x="609600" y="3867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How are you addressing CCOI?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Culture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6" name="Shape 306"/>
        <p:cNvGrpSpPr/>
        <p:nvPr/>
      </p:nvGrpSpPr>
      <p:grpSpPr>
        <a:xfrm>
          <a:off x="0" y="0"/>
          <a:ext cx="0" cy="0"/>
          <a:chOff x="0" y="0"/>
          <a:chExt cx="0" cy="0"/>
        </a:xfrm>
      </p:grpSpPr>
      <p:sp>
        <p:nvSpPr>
          <p:cNvPr id="307" name="Google Shape;307;p49"/>
          <p:cNvSpPr/>
          <p:nvPr/>
        </p:nvSpPr>
        <p:spPr>
          <a:xfrm>
            <a:off x="0" y="0"/>
            <a:ext cx="9144000" cy="5143500"/>
          </a:xfrm>
          <a:prstGeom prst="rect">
            <a:avLst/>
          </a:prstGeom>
          <a:gradFill>
            <a:gsLst>
              <a:gs pos="0">
                <a:srgbClr val="FFFFFF"/>
              </a:gs>
              <a:gs pos="100000">
                <a:srgbClr val="B3B3B3"/>
              </a:gs>
            </a:gsLst>
            <a:path path="circle">
              <a:fillToRect b="50%" l="50%" r="50%" t="50%"/>
            </a:path>
            <a:tileRect/>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8" name="Google Shape;308;p49"/>
          <p:cNvSpPr/>
          <p:nvPr/>
        </p:nvSpPr>
        <p:spPr>
          <a:xfrm>
            <a:off x="5795517" y="1927027"/>
            <a:ext cx="3232200" cy="2212200"/>
          </a:xfrm>
          <a:prstGeom prst="upArrow">
            <a:avLst>
              <a:gd fmla="val 50000" name="adj1"/>
              <a:gd fmla="val 50274" name="adj2"/>
            </a:avLst>
          </a:prstGeom>
          <a:solidFill>
            <a:schemeClr val="accent3"/>
          </a:solidFill>
          <a:ln cap="flat" cmpd="sng" w="9525">
            <a:solidFill>
              <a:srgbClr val="D9D9D9"/>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 sz="1600" u="none" cap="none" strike="noStrike">
                <a:solidFill>
                  <a:srgbClr val="FFFFFF"/>
                </a:solidFill>
                <a:latin typeface="Calibri"/>
                <a:ea typeface="Calibri"/>
                <a:cs typeface="Calibri"/>
                <a:sym typeface="Calibri"/>
              </a:rPr>
              <a:t>Empowering Leadership</a:t>
            </a:r>
            <a:endParaRPr/>
          </a:p>
          <a:p>
            <a:pPr indent="0" lvl="0" marL="0" marR="0" rtl="0" algn="ctr">
              <a:lnSpc>
                <a:spcPct val="10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Sharing responsibility, encouraging dissent and innovation</a:t>
            </a:r>
            <a:endParaRPr/>
          </a:p>
          <a:p>
            <a:pPr indent="0" lvl="0" marL="0" marR="0" rtl="0" algn="ctr">
              <a:lnSpc>
                <a:spcPct val="100000"/>
              </a:lnSpc>
              <a:spcBef>
                <a:spcPts val="0"/>
              </a:spcBef>
              <a:spcAft>
                <a:spcPts val="0"/>
              </a:spcAft>
              <a:buClr>
                <a:schemeClr val="lt1"/>
              </a:buClr>
              <a:buSzPts val="1050"/>
              <a:buFont typeface="Arial"/>
              <a:buNone/>
            </a:pPr>
            <a:r>
              <a:t/>
            </a:r>
            <a:endParaRPr b="0" i="0" sz="1050" u="none" cap="none" strike="noStrike">
              <a:solidFill>
                <a:srgbClr val="000000"/>
              </a:solidFill>
              <a:latin typeface="Calibri"/>
              <a:ea typeface="Calibri"/>
              <a:cs typeface="Calibri"/>
              <a:sym typeface="Calibri"/>
            </a:endParaRPr>
          </a:p>
        </p:txBody>
      </p:sp>
      <p:sp>
        <p:nvSpPr>
          <p:cNvPr id="309" name="Google Shape;309;p49"/>
          <p:cNvSpPr/>
          <p:nvPr/>
        </p:nvSpPr>
        <p:spPr>
          <a:xfrm>
            <a:off x="-44450" y="439341"/>
            <a:ext cx="3243300" cy="2361000"/>
          </a:xfrm>
          <a:prstGeom prst="downArrow">
            <a:avLst>
              <a:gd fmla="val 50000" name="adj1"/>
              <a:gd fmla="val 49448" name="adj2"/>
            </a:avLst>
          </a:prstGeom>
          <a:solidFill>
            <a:schemeClr val="accent3"/>
          </a:solidFill>
          <a:ln cap="flat" cmpd="sng" w="9525">
            <a:solidFill>
              <a:srgbClr val="D8D8D8"/>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 sz="1600" u="none" cap="none" strike="noStrike">
                <a:solidFill>
                  <a:srgbClr val="FFFFFF"/>
                </a:solidFill>
                <a:latin typeface="Calibri"/>
                <a:ea typeface="Calibri"/>
                <a:cs typeface="Calibri"/>
                <a:sym typeface="Calibri"/>
              </a:rPr>
              <a:t>Directive Leadership</a:t>
            </a:r>
            <a:endParaRPr/>
          </a:p>
          <a:p>
            <a:pPr indent="0" lvl="0" marL="0" marR="0" rtl="0" algn="ctr">
              <a:lnSpc>
                <a:spcPct val="10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Assigning Roles, setting expectations, monitoring, guiding performance.</a:t>
            </a:r>
            <a:endParaRPr/>
          </a:p>
          <a:p>
            <a:pPr indent="0" lvl="0" marL="0" marR="0" rtl="0" algn="ctr">
              <a:lnSpc>
                <a:spcPct val="100000"/>
              </a:lnSpc>
              <a:spcBef>
                <a:spcPts val="0"/>
              </a:spcBef>
              <a:spcAft>
                <a:spcPts val="0"/>
              </a:spcAft>
              <a:buClr>
                <a:schemeClr val="lt1"/>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310" name="Google Shape;310;p49"/>
          <p:cNvSpPr txBox="1"/>
          <p:nvPr/>
        </p:nvSpPr>
        <p:spPr>
          <a:xfrm>
            <a:off x="3336888" y="50941"/>
            <a:ext cx="2394000" cy="16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i="0" lang="en" sz="2400" u="none" cap="none" strike="noStrike">
                <a:solidFill>
                  <a:schemeClr val="accent2"/>
                </a:solidFill>
                <a:latin typeface="Calibri"/>
                <a:ea typeface="Calibri"/>
                <a:cs typeface="Calibri"/>
                <a:sym typeface="Calibri"/>
              </a:rPr>
              <a:t>Technical Challenges</a:t>
            </a:r>
            <a:endParaRPr>
              <a:solidFill>
                <a:schemeClr val="accent2"/>
              </a:solidFill>
            </a:endParaRPr>
          </a:p>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chemeClr val="accent2"/>
                </a:solidFill>
                <a:latin typeface="Calibri"/>
                <a:ea typeface="Calibri"/>
                <a:cs typeface="Calibri"/>
                <a:sym typeface="Calibri"/>
              </a:rPr>
              <a:t>Solutions applied with technical knowledge</a:t>
            </a:r>
            <a:endParaRPr>
              <a:solidFill>
                <a:schemeClr val="accent2"/>
              </a:solidFill>
            </a:endParaRPr>
          </a:p>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chemeClr val="accent2"/>
                </a:solidFill>
                <a:latin typeface="Calibri"/>
                <a:ea typeface="Calibri"/>
                <a:cs typeface="Calibri"/>
                <a:sym typeface="Calibri"/>
              </a:rPr>
              <a:t>Top down management</a:t>
            </a:r>
            <a:endParaRPr>
              <a:solidFill>
                <a:schemeClr val="accent2"/>
              </a:solidFil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accent2"/>
              </a:solidFill>
              <a:latin typeface="Calibri"/>
              <a:ea typeface="Calibri"/>
              <a:cs typeface="Calibri"/>
              <a:sym typeface="Calibri"/>
            </a:endParaRPr>
          </a:p>
        </p:txBody>
      </p:sp>
      <p:sp>
        <p:nvSpPr>
          <p:cNvPr id="311" name="Google Shape;311;p49"/>
          <p:cNvSpPr txBox="1"/>
          <p:nvPr/>
        </p:nvSpPr>
        <p:spPr>
          <a:xfrm>
            <a:off x="3262325" y="3114550"/>
            <a:ext cx="2838600" cy="1591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i="0" lang="en" sz="2400" u="none" cap="none" strike="noStrike">
                <a:solidFill>
                  <a:schemeClr val="accent2"/>
                </a:solidFill>
                <a:latin typeface="Calibri"/>
                <a:ea typeface="Calibri"/>
                <a:cs typeface="Calibri"/>
                <a:sym typeface="Calibri"/>
              </a:rPr>
              <a:t>Adaptive Challenges</a:t>
            </a:r>
            <a:endParaRPr>
              <a:solidFill>
                <a:schemeClr val="accent2"/>
              </a:solidFill>
            </a:endParaRPr>
          </a:p>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chemeClr val="accent2"/>
                </a:solidFill>
                <a:latin typeface="Calibri"/>
                <a:ea typeface="Calibri"/>
                <a:cs typeface="Calibri"/>
                <a:sym typeface="Calibri"/>
              </a:rPr>
              <a:t>Solutions outside current modes of operation</a:t>
            </a:r>
            <a:endParaRPr>
              <a:solidFill>
                <a:schemeClr val="accent2"/>
              </a:solidFill>
            </a:endParaRPr>
          </a:p>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chemeClr val="accent2"/>
                </a:solidFill>
                <a:latin typeface="Calibri"/>
                <a:ea typeface="Calibri"/>
                <a:cs typeface="Calibri"/>
                <a:sym typeface="Calibri"/>
              </a:rPr>
              <a:t>Professional learning</a:t>
            </a:r>
            <a:endParaRPr>
              <a:solidFill>
                <a:schemeClr val="accent2"/>
              </a:solidFill>
            </a:endParaRPr>
          </a:p>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chemeClr val="accent2"/>
                </a:solidFill>
                <a:latin typeface="Calibri"/>
                <a:ea typeface="Calibri"/>
                <a:cs typeface="Calibri"/>
                <a:sym typeface="Calibri"/>
              </a:rPr>
              <a:t>Bottom up leadership</a:t>
            </a:r>
            <a:endParaRPr>
              <a:solidFill>
                <a:schemeClr val="accent2"/>
              </a:solidFil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accent2"/>
              </a:solidFill>
              <a:latin typeface="Calibri"/>
              <a:ea typeface="Calibri"/>
              <a:cs typeface="Calibri"/>
              <a:sym typeface="Calibri"/>
            </a:endParaRPr>
          </a:p>
        </p:txBody>
      </p:sp>
      <p:sp>
        <p:nvSpPr>
          <p:cNvPr id="312" name="Google Shape;312;p49"/>
          <p:cNvSpPr/>
          <p:nvPr/>
        </p:nvSpPr>
        <p:spPr>
          <a:xfrm>
            <a:off x="954100" y="4607275"/>
            <a:ext cx="7809000" cy="536100"/>
          </a:xfrm>
          <a:prstGeom prst="rightArrow">
            <a:avLst>
              <a:gd fmla="val 50000" name="adj1"/>
              <a:gd fmla="val 50000" name="adj2"/>
            </a:avLst>
          </a:prstGeom>
          <a:solidFill>
            <a:schemeClr val="accent4"/>
          </a:solidFill>
          <a:ln cap="flat" cmpd="sng" w="9525">
            <a:solidFill>
              <a:schemeClr val="lt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400"/>
              <a:buFont typeface="Calibri"/>
              <a:buNone/>
            </a:pPr>
            <a:r>
              <a:rPr b="0" i="0" lang="en" sz="2200" u="none" cap="none" strike="noStrike">
                <a:solidFill>
                  <a:srgbClr val="FFFFFF"/>
                </a:solidFill>
                <a:latin typeface="Calibri"/>
                <a:ea typeface="Calibri"/>
                <a:cs typeface="Calibri"/>
                <a:sym typeface="Calibri"/>
              </a:rPr>
              <a:t>Complexity of Change</a:t>
            </a:r>
            <a:endParaRPr sz="2200">
              <a:solidFill>
                <a:srgbClr val="FFFFFF"/>
              </a:solidFill>
            </a:endParaRPr>
          </a:p>
        </p:txBody>
      </p:sp>
      <p:cxnSp>
        <p:nvCxnSpPr>
          <p:cNvPr id="313" name="Google Shape;313;p49"/>
          <p:cNvCxnSpPr/>
          <p:nvPr/>
        </p:nvCxnSpPr>
        <p:spPr>
          <a:xfrm flipH="1">
            <a:off x="76200" y="114300"/>
            <a:ext cx="8915400" cy="4911300"/>
          </a:xfrm>
          <a:prstGeom prst="straightConnector1">
            <a:avLst/>
          </a:prstGeom>
          <a:noFill/>
          <a:ln cap="flat" cmpd="sng" w="38100">
            <a:solidFill>
              <a:schemeClr val="lt1"/>
            </a:solidFill>
            <a:prstDash val="solid"/>
            <a:round/>
            <a:headEnd len="sm" w="sm" type="none"/>
            <a:tailEnd len="sm" w="sm" type="none"/>
          </a:ln>
        </p:spPr>
      </p:cxnSp>
      <p:sp>
        <p:nvSpPr>
          <p:cNvPr id="314" name="Google Shape;314;p49"/>
          <p:cNvSpPr/>
          <p:nvPr/>
        </p:nvSpPr>
        <p:spPr>
          <a:xfrm>
            <a:off x="3279775" y="1759744"/>
            <a:ext cx="2584500" cy="1354800"/>
          </a:xfrm>
          <a:prstGeom prst="ellipse">
            <a:avLst/>
          </a:prstGeom>
          <a:solidFill>
            <a:schemeClr val="accent3"/>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Requires….</a:t>
            </a:r>
            <a:endParaRPr b="1"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Defined ideals and beliefs</a:t>
            </a:r>
            <a:endParaRPr/>
          </a:p>
          <a:p>
            <a:pPr indent="0" lvl="0" marL="0" marR="0" rtl="0" algn="l">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Defined purpose</a:t>
            </a:r>
            <a:endParaRPr/>
          </a:p>
          <a:p>
            <a:pPr indent="0" lvl="0" marL="0" marR="0" rtl="0" algn="l">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Root issues identified</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0"/>
          <p:cNvSpPr txBox="1"/>
          <p:nvPr>
            <p:ph type="title"/>
          </p:nvPr>
        </p:nvSpPr>
        <p:spPr>
          <a:xfrm>
            <a:off x="72125" y="234375"/>
            <a:ext cx="2546400" cy="16098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4 P’s of a New Beginning</a:t>
            </a:r>
            <a:endParaRPr/>
          </a:p>
        </p:txBody>
      </p:sp>
      <p:graphicFrame>
        <p:nvGraphicFramePr>
          <p:cNvPr id="320" name="Google Shape;320;p50"/>
          <p:cNvGraphicFramePr/>
          <p:nvPr/>
        </p:nvGraphicFramePr>
        <p:xfrm>
          <a:off x="2853025" y="869981"/>
          <a:ext cx="3000000" cy="3000000"/>
        </p:xfrm>
        <a:graphic>
          <a:graphicData uri="http://schemas.openxmlformats.org/drawingml/2006/table">
            <a:tbl>
              <a:tblPr>
                <a:noFill/>
                <a:tableStyleId>{4BB839F6-68C0-4CD6-9CE2-A0DA04ED86E5}</a:tableStyleId>
              </a:tblPr>
              <a:tblGrid>
                <a:gridCol w="1376650"/>
                <a:gridCol w="2575025"/>
                <a:gridCol w="2153525"/>
              </a:tblGrid>
              <a:tr h="679125">
                <a:tc>
                  <a:txBody>
                    <a:bodyPr/>
                    <a:lstStyle/>
                    <a:p>
                      <a:pPr indent="0" lvl="0" marL="0" marR="0" rtl="0" algn="ctr">
                        <a:lnSpc>
                          <a:spcPct val="100000"/>
                        </a:lnSpc>
                        <a:spcBef>
                          <a:spcPts val="0"/>
                        </a:spcBef>
                        <a:spcAft>
                          <a:spcPts val="0"/>
                        </a:spcAft>
                        <a:buClr>
                          <a:schemeClr val="lt1"/>
                        </a:buClr>
                        <a:buSzPts val="2000"/>
                        <a:buFont typeface="Calibri"/>
                        <a:buNone/>
                      </a:pPr>
                      <a:r>
                        <a:rPr i="0" lang="en" sz="2000" u="none" cap="none" strike="noStrike">
                          <a:solidFill>
                            <a:schemeClr val="dk1"/>
                          </a:solidFill>
                          <a:latin typeface="Open Sans"/>
                          <a:ea typeface="Open Sans"/>
                          <a:cs typeface="Open Sans"/>
                          <a:sym typeface="Open Sans"/>
                        </a:rPr>
                        <a:t>Four P’s</a:t>
                      </a:r>
                      <a:endParaRPr sz="1100">
                        <a:solidFill>
                          <a:schemeClr val="dk1"/>
                        </a:solidFill>
                        <a:latin typeface="Open Sans"/>
                        <a:ea typeface="Open Sans"/>
                        <a:cs typeface="Open Sans"/>
                        <a:sym typeface="Open Sans"/>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chemeClr val="lt1"/>
                        </a:buClr>
                        <a:buSzPts val="2000"/>
                        <a:buFont typeface="Calibri"/>
                        <a:buNone/>
                      </a:pPr>
                      <a:r>
                        <a:rPr i="0" lang="en" sz="2000" u="none" cap="none" strike="noStrike">
                          <a:solidFill>
                            <a:schemeClr val="dk1"/>
                          </a:solidFill>
                          <a:latin typeface="Open Sans"/>
                          <a:ea typeface="Open Sans"/>
                          <a:cs typeface="Open Sans"/>
                          <a:sym typeface="Open Sans"/>
                        </a:rPr>
                        <a:t>What people need</a:t>
                      </a:r>
                      <a:endParaRPr sz="1100">
                        <a:solidFill>
                          <a:schemeClr val="dk1"/>
                        </a:solidFill>
                        <a:latin typeface="Open Sans"/>
                        <a:ea typeface="Open Sans"/>
                        <a:cs typeface="Open Sans"/>
                        <a:sym typeface="Open Sans"/>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chemeClr val="lt1"/>
                        </a:buClr>
                        <a:buSzPts val="2000"/>
                        <a:buFont typeface="Calibri"/>
                        <a:buNone/>
                      </a:pPr>
                      <a:r>
                        <a:rPr i="0" lang="en" sz="2000" u="none" cap="none" strike="noStrike">
                          <a:solidFill>
                            <a:schemeClr val="dk1"/>
                          </a:solidFill>
                          <a:latin typeface="Open Sans"/>
                          <a:ea typeface="Open Sans"/>
                          <a:cs typeface="Open Sans"/>
                          <a:sym typeface="Open Sans"/>
                        </a:rPr>
                        <a:t>What leaders </a:t>
                      </a:r>
                      <a:br>
                        <a:rPr i="0" lang="en" sz="2000" u="none" cap="none" strike="noStrike">
                          <a:solidFill>
                            <a:schemeClr val="dk1"/>
                          </a:solidFill>
                          <a:latin typeface="Open Sans"/>
                          <a:ea typeface="Open Sans"/>
                          <a:cs typeface="Open Sans"/>
                          <a:sym typeface="Open Sans"/>
                        </a:rPr>
                      </a:br>
                      <a:r>
                        <a:rPr i="0" lang="en" sz="2000" u="none" cap="none" strike="noStrike">
                          <a:solidFill>
                            <a:schemeClr val="dk1"/>
                          </a:solidFill>
                          <a:latin typeface="Open Sans"/>
                          <a:ea typeface="Open Sans"/>
                          <a:cs typeface="Open Sans"/>
                          <a:sym typeface="Open Sans"/>
                        </a:rPr>
                        <a:t>need to do </a:t>
                      </a:r>
                      <a:endParaRPr sz="1100">
                        <a:solidFill>
                          <a:schemeClr val="dk1"/>
                        </a:solidFill>
                        <a:latin typeface="Open Sans"/>
                        <a:ea typeface="Open Sans"/>
                        <a:cs typeface="Open Sans"/>
                        <a:sym typeface="Open Sans"/>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FC5E8"/>
                    </a:solidFill>
                  </a:tcPr>
                </a:tc>
              </a:tr>
              <a:tr h="584875">
                <a:tc>
                  <a:txBody>
                    <a:bodyPr/>
                    <a:lstStyle/>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Purpose</a:t>
                      </a:r>
                      <a:endParaRPr sz="1100">
                        <a:solidFill>
                          <a:schemeClr val="dk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(WHY)</a:t>
                      </a:r>
                      <a:endParaRPr sz="1100">
                        <a:solidFill>
                          <a:schemeClr val="dk1"/>
                        </a:solidFill>
                        <a:latin typeface="Open Sans Light"/>
                        <a:ea typeface="Open Sans Light"/>
                        <a:cs typeface="Open Sans Light"/>
                        <a:sym typeface="Open Sans Light"/>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Understand the purpose behind the outcome.</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Explain the purpose.</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3750">
                <a:tc>
                  <a:txBody>
                    <a:bodyPr/>
                    <a:lstStyle/>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Picture</a:t>
                      </a:r>
                      <a:endParaRPr sz="1100">
                        <a:solidFill>
                          <a:schemeClr val="dk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(WHAT)</a:t>
                      </a:r>
                      <a:endParaRPr sz="1100">
                        <a:solidFill>
                          <a:schemeClr val="dk1"/>
                        </a:solidFill>
                        <a:latin typeface="Open Sans Light"/>
                        <a:ea typeface="Open Sans Light"/>
                        <a:cs typeface="Open Sans Light"/>
                        <a:sym typeface="Open Sans Light"/>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See what the outcome looks and feels like.</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Show the picture.</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3750">
                <a:tc>
                  <a:txBody>
                    <a:bodyPr/>
                    <a:lstStyle/>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Plan</a:t>
                      </a:r>
                      <a:endParaRPr sz="1100">
                        <a:solidFill>
                          <a:schemeClr val="dk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(HOW)</a:t>
                      </a:r>
                      <a:endParaRPr sz="1100">
                        <a:solidFill>
                          <a:schemeClr val="dk1"/>
                        </a:solidFill>
                        <a:latin typeface="Open Sans Light"/>
                        <a:ea typeface="Open Sans Light"/>
                        <a:cs typeface="Open Sans Light"/>
                        <a:sym typeface="Open Sans Light"/>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Have a plan for how to get from here</a:t>
                      </a:r>
                      <a:r>
                        <a:rPr i="1" lang="en" sz="1700" u="none" cap="none" strike="noStrike">
                          <a:solidFill>
                            <a:schemeClr val="dk1"/>
                          </a:solidFill>
                          <a:latin typeface="Open Sans Light"/>
                          <a:ea typeface="Open Sans Light"/>
                          <a:cs typeface="Open Sans Light"/>
                          <a:sym typeface="Open Sans Light"/>
                        </a:rPr>
                        <a:t> </a:t>
                      </a:r>
                      <a:r>
                        <a:rPr i="0" lang="en" sz="1700" u="none" cap="none" strike="noStrike">
                          <a:solidFill>
                            <a:schemeClr val="dk1"/>
                          </a:solidFill>
                          <a:latin typeface="Open Sans Light"/>
                          <a:ea typeface="Open Sans Light"/>
                          <a:cs typeface="Open Sans Light"/>
                          <a:sym typeface="Open Sans Light"/>
                        </a:rPr>
                        <a:t>to there.</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Lay out the plan.</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96600">
                <a:tc>
                  <a:txBody>
                    <a:bodyPr/>
                    <a:lstStyle/>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Part</a:t>
                      </a:r>
                      <a:endParaRPr sz="1100">
                        <a:solidFill>
                          <a:schemeClr val="dk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(PEOPLE)</a:t>
                      </a:r>
                      <a:endParaRPr sz="1100">
                        <a:solidFill>
                          <a:schemeClr val="dk1"/>
                        </a:solidFill>
                        <a:latin typeface="Open Sans Light"/>
                        <a:ea typeface="Open Sans Light"/>
                        <a:cs typeface="Open Sans Light"/>
                        <a:sym typeface="Open Sans Light"/>
                      </a:endParaRPr>
                    </a:p>
                  </a:txBody>
                  <a:tcPr marT="34300" marB="343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Have a part in the plan and the outcomes.</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i="0" lang="en" sz="1700" u="none" cap="none" strike="noStrike">
                          <a:solidFill>
                            <a:schemeClr val="dk1"/>
                          </a:solidFill>
                          <a:latin typeface="Open Sans Light"/>
                          <a:ea typeface="Open Sans Light"/>
                          <a:cs typeface="Open Sans Light"/>
                          <a:sym typeface="Open Sans Light"/>
                        </a:rPr>
                        <a:t>Allocate the part. </a:t>
                      </a:r>
                      <a:endParaRPr sz="1100">
                        <a:solidFill>
                          <a:schemeClr val="dk1"/>
                        </a:solidFill>
                        <a:latin typeface="Open Sans Light"/>
                        <a:ea typeface="Open Sans Light"/>
                        <a:cs typeface="Open Sans Light"/>
                        <a:sym typeface="Open Sans Light"/>
                      </a:endParaRPr>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321" name="Google Shape;321;p50"/>
          <p:cNvSpPr txBox="1"/>
          <p:nvPr/>
        </p:nvSpPr>
        <p:spPr>
          <a:xfrm>
            <a:off x="2732468" y="4193118"/>
            <a:ext cx="1676400" cy="235200"/>
          </a:xfrm>
          <a:prstGeom prst="rect">
            <a:avLst/>
          </a:prstGeom>
          <a:noFill/>
          <a:ln>
            <a:noFill/>
          </a:ln>
        </p:spPr>
        <p:txBody>
          <a:bodyPr anchorCtr="0" anchor="t" bIns="45700" lIns="91425" spcFirstLastPara="1" rIns="91425" wrap="square" tIns="45700">
            <a:noAutofit/>
          </a:bodyPr>
          <a:lstStyle/>
          <a:p>
            <a:pPr indent="-166683" lvl="0" marL="166683" marR="0" rtl="0" algn="l">
              <a:spcBef>
                <a:spcPts val="0"/>
              </a:spcBef>
              <a:spcAft>
                <a:spcPts val="0"/>
              </a:spcAft>
              <a:buNone/>
            </a:pPr>
            <a:r>
              <a:rPr b="1" i="0" lang="en" sz="1600">
                <a:solidFill>
                  <a:schemeClr val="dk1"/>
                </a:solidFill>
                <a:latin typeface="Calibri"/>
                <a:ea typeface="Calibri"/>
                <a:cs typeface="Calibri"/>
                <a:sym typeface="Calibri"/>
              </a:rPr>
              <a:t>(Bridges, 2003)</a:t>
            </a:r>
            <a:endParaRPr/>
          </a:p>
        </p:txBody>
      </p:sp>
      <p:sp>
        <p:nvSpPr>
          <p:cNvPr id="322" name="Google Shape;322;p50"/>
          <p:cNvSpPr txBox="1"/>
          <p:nvPr>
            <p:ph idx="4294967295" type="body"/>
          </p:nvPr>
        </p:nvSpPr>
        <p:spPr>
          <a:xfrm>
            <a:off x="172650" y="1954179"/>
            <a:ext cx="2455800" cy="1914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sz="1600"/>
          </a:p>
          <a:p>
            <a:pPr indent="0" lvl="0" marL="0" rtl="0" algn="ctr">
              <a:spcBef>
                <a:spcPts val="800"/>
              </a:spcBef>
              <a:spcAft>
                <a:spcPts val="0"/>
              </a:spcAft>
              <a:buNone/>
            </a:pPr>
            <a:r>
              <a:t/>
            </a:r>
            <a:endParaRPr sz="1600"/>
          </a:p>
          <a:p>
            <a:pPr indent="0" lvl="0" marL="0" rtl="0" algn="ctr">
              <a:spcBef>
                <a:spcPts val="800"/>
              </a:spcBef>
              <a:spcAft>
                <a:spcPts val="0"/>
              </a:spcAft>
              <a:buNone/>
            </a:pPr>
            <a:r>
              <a:rPr lang="en" sz="1600"/>
              <a:t>Reflect- How well are you sharing leadership to solicit </a:t>
            </a:r>
            <a:r>
              <a:rPr b="1" lang="en" sz="1600">
                <a:latin typeface="Open Sans"/>
                <a:ea typeface="Open Sans"/>
                <a:cs typeface="Open Sans"/>
                <a:sym typeface="Open Sans"/>
              </a:rPr>
              <a:t>input </a:t>
            </a:r>
            <a:r>
              <a:rPr lang="en" sz="1600"/>
              <a:t>around the 4 Ps?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1"/>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Communication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type="title"/>
          </p:nvPr>
        </p:nvSpPr>
        <p:spPr>
          <a:xfrm>
            <a:off x="685800" y="2343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Why People Adopt New Ideas: </a:t>
            </a:r>
            <a:endParaRPr/>
          </a:p>
        </p:txBody>
      </p:sp>
      <p:graphicFrame>
        <p:nvGraphicFramePr>
          <p:cNvPr id="333" name="Google Shape;333;p52"/>
          <p:cNvGraphicFramePr/>
          <p:nvPr/>
        </p:nvGraphicFramePr>
        <p:xfrm>
          <a:off x="901938" y="984275"/>
          <a:ext cx="3000000" cy="3000000"/>
        </p:xfrm>
        <a:graphic>
          <a:graphicData uri="http://schemas.openxmlformats.org/drawingml/2006/table">
            <a:tbl>
              <a:tblPr>
                <a:noFill/>
                <a:tableStyleId>{4BB839F6-68C0-4CD6-9CE2-A0DA04ED86E5}</a:tableStyleId>
              </a:tblPr>
              <a:tblGrid>
                <a:gridCol w="1976200"/>
                <a:gridCol w="5363925"/>
              </a:tblGrid>
              <a:tr h="30675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Gill Sans"/>
                        <a:ea typeface="Gill Sans"/>
                        <a:cs typeface="Gill Sans"/>
                        <a:sym typeface="Gill Sans"/>
                      </a:endParaRPr>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Calibri"/>
                        <a:buNone/>
                      </a:pPr>
                      <a:r>
                        <a:rPr b="0" i="1" lang="en" sz="1700" u="none" cap="none" strike="noStrike">
                          <a:solidFill>
                            <a:schemeClr val="dk1"/>
                          </a:solidFill>
                          <a:latin typeface="Calibri"/>
                          <a:ea typeface="Calibri"/>
                          <a:cs typeface="Calibri"/>
                          <a:sym typeface="Calibri"/>
                        </a:rPr>
                        <a:t>The degree to which</a:t>
                      </a:r>
                      <a:r>
                        <a:rPr b="0" i="0" lang="en" sz="1700" u="none" cap="none" strike="noStrike">
                          <a:solidFill>
                            <a:schemeClr val="dk1"/>
                          </a:solidFill>
                          <a:latin typeface="Calibri"/>
                          <a:ea typeface="Calibri"/>
                          <a:cs typeface="Calibri"/>
                          <a:sym typeface="Calibri"/>
                        </a:rPr>
                        <a:t> </a:t>
                      </a:r>
                      <a:r>
                        <a:rPr b="0" i="1" lang="en" sz="1700" u="none" cap="none" strike="noStrike">
                          <a:solidFill>
                            <a:schemeClr val="dk1"/>
                          </a:solidFill>
                          <a:latin typeface="Calibri"/>
                          <a:ea typeface="Calibri"/>
                          <a:cs typeface="Calibri"/>
                          <a:sym typeface="Calibri"/>
                        </a:rPr>
                        <a:t>an innovation… </a:t>
                      </a:r>
                      <a:endParaRPr sz="1100"/>
                    </a:p>
                  </a:txBody>
                  <a:tcPr marT="34300" marB="34300" marR="91450" marL="91450">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8600">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Relative Advantage </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perceived as better than the idea it supersedes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8300">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Compatibility </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perceived as consistent with the existing values, past experiences, and needs of potential adopters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7650">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Complexity</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perceived as not difficult to understand or use</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4675">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Trialability</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may be experimented with on a limited basis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8900">
                <a:tc>
                  <a:txBody>
                    <a:bodyPr/>
                    <a:lstStyle/>
                    <a:p>
                      <a:pPr indent="0" lvl="0" marL="0" marR="0" rtl="0" algn="l">
                        <a:lnSpc>
                          <a:spcPct val="10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Observability </a:t>
                      </a:r>
                      <a:endParaRPr sz="1100"/>
                    </a:p>
                  </a:txBody>
                  <a:tcPr marT="34300" marB="34300" marR="91450" marL="91450">
                    <a:lnL cap="flat" cmpd="sng" w="952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Calibri"/>
                        <a:buNone/>
                      </a:pPr>
                      <a:r>
                        <a:rPr b="0" i="0" lang="en" sz="1700" u="none" cap="none" strike="noStrike">
                          <a:solidFill>
                            <a:schemeClr val="dk1"/>
                          </a:solidFill>
                          <a:latin typeface="Calibri"/>
                          <a:ea typeface="Calibri"/>
                          <a:cs typeface="Calibri"/>
                          <a:sym typeface="Calibri"/>
                        </a:rPr>
                        <a:t>is implemented and the results of the implementation are visible to others</a:t>
                      </a:r>
                      <a:endParaRPr sz="1100"/>
                    </a:p>
                  </a:txBody>
                  <a:tcPr marT="34300" marB="34300" marR="91450" marL="91450" anchor="ctr">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334" name="Google Shape;334;p52"/>
          <p:cNvSpPr txBox="1"/>
          <p:nvPr/>
        </p:nvSpPr>
        <p:spPr>
          <a:xfrm>
            <a:off x="902075" y="3958675"/>
            <a:ext cx="7340100" cy="6351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800">
                <a:solidFill>
                  <a:schemeClr val="dk1"/>
                </a:solidFill>
                <a:latin typeface="Calibri"/>
                <a:ea typeface="Calibri"/>
                <a:cs typeface="Calibri"/>
                <a:sym typeface="Calibri"/>
              </a:rPr>
              <a:t>The rate of adoption and utilization of new ideas and innovations is </a:t>
            </a:r>
            <a:r>
              <a:rPr b="1" lang="en" sz="1800">
                <a:solidFill>
                  <a:schemeClr val="dk1"/>
                </a:solidFill>
                <a:latin typeface="Calibri"/>
                <a:ea typeface="Calibri"/>
                <a:cs typeface="Calibri"/>
                <a:sym typeface="Calibri"/>
              </a:rPr>
              <a:t>influenced </a:t>
            </a:r>
            <a:r>
              <a:rPr b="1" i="0" lang="en" sz="1800">
                <a:solidFill>
                  <a:schemeClr val="dk1"/>
                </a:solidFill>
                <a:latin typeface="Calibri"/>
                <a:ea typeface="Calibri"/>
                <a:cs typeface="Calibri"/>
                <a:sym typeface="Calibri"/>
              </a:rPr>
              <a:t>by how they are perceived and how they are framed </a:t>
            </a:r>
            <a:r>
              <a:rPr b="1" i="0" lang="en" sz="1200">
                <a:solidFill>
                  <a:schemeClr val="dk1"/>
                </a:solidFill>
                <a:latin typeface="Calibri"/>
                <a:ea typeface="Calibri"/>
                <a:cs typeface="Calibri"/>
                <a:sym typeface="Calibri"/>
              </a:rPr>
              <a:t>(Rogers, 200</a:t>
            </a:r>
            <a:r>
              <a:rPr b="1" lang="en" sz="1200">
                <a:solidFill>
                  <a:schemeClr val="dk1"/>
                </a:solidFill>
                <a:latin typeface="Calibri"/>
                <a:ea typeface="Calibri"/>
                <a:cs typeface="Calibri"/>
                <a:sym typeface="Calibri"/>
              </a:rPr>
              <a:t>3)</a:t>
            </a:r>
            <a:r>
              <a:rPr b="1" i="0" lang="en" sz="1200">
                <a:solidFill>
                  <a:schemeClr val="dk1"/>
                </a:solidFill>
                <a:latin typeface="Calibri"/>
                <a:ea typeface="Calibri"/>
                <a:cs typeface="Calibri"/>
                <a:sym typeface="Calibri"/>
              </a:rPr>
              <a:t>. </a:t>
            </a:r>
            <a:endParaRPr sz="600"/>
          </a:p>
          <a:p>
            <a:pPr indent="0" lvl="0" marL="0" marR="0" rtl="0" algn="l">
              <a:lnSpc>
                <a:spcPct val="100000"/>
              </a:lnSpc>
              <a:spcBef>
                <a:spcPts val="0"/>
              </a:spcBef>
              <a:spcAft>
                <a:spcPts val="0"/>
              </a:spcAft>
              <a:buNone/>
            </a:pPr>
            <a:r>
              <a:t/>
            </a:r>
            <a:endParaRPr b="1" i="0"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3"/>
          <p:cNvSpPr txBox="1"/>
          <p:nvPr>
            <p:ph type="title"/>
          </p:nvPr>
        </p:nvSpPr>
        <p:spPr>
          <a:xfrm>
            <a:off x="629841" y="10287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Why is Redesign better? </a:t>
            </a:r>
            <a:endParaRPr/>
          </a:p>
          <a:p>
            <a:pPr indent="0" lvl="0" marL="0" rtl="0" algn="l">
              <a:spcBef>
                <a:spcPts val="0"/>
              </a:spcBef>
              <a:spcAft>
                <a:spcPts val="0"/>
              </a:spcAft>
              <a:buNone/>
            </a:pPr>
            <a:r>
              <a:rPr lang="en"/>
              <a:t>List three advantages. </a:t>
            </a:r>
            <a:endParaRPr/>
          </a:p>
        </p:txBody>
      </p:sp>
      <p:sp>
        <p:nvSpPr>
          <p:cNvPr id="340" name="Google Shape;340;p53"/>
          <p:cNvSpPr txBox="1"/>
          <p:nvPr>
            <p:ph idx="1" type="body"/>
          </p:nvPr>
        </p:nvSpPr>
        <p:spPr>
          <a:xfrm>
            <a:off x="629850" y="2228850"/>
            <a:ext cx="2949000" cy="2060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1.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2.</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3. </a:t>
            </a:r>
            <a:endParaRPr/>
          </a:p>
        </p:txBody>
      </p:sp>
      <p:pic>
        <p:nvPicPr>
          <p:cNvPr id="341" name="Google Shape;341;p53"/>
          <p:cNvPicPr preferRelativeResize="0"/>
          <p:nvPr/>
        </p:nvPicPr>
        <p:blipFill rotWithShape="1">
          <a:blip r:embed="rId3">
            <a:alphaModFix/>
          </a:blip>
          <a:srcRect b="0" l="0" r="0" t="0"/>
          <a:stretch/>
        </p:blipFill>
        <p:spPr>
          <a:xfrm>
            <a:off x="3119590" y="2085975"/>
            <a:ext cx="5915025" cy="971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